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nva Sans" panose="020B0604020202020204" charset="0"/>
      <p:regular r:id="rId24"/>
    </p:embeddedFont>
    <p:embeddedFont>
      <p:font typeface="Canva Sans Bold" panose="020B0604020202020204" charset="0"/>
      <p:regular r:id="rId25"/>
    </p:embeddedFont>
    <p:embeddedFont>
      <p:font typeface="Public Sans" panose="020B0604020202020204" charset="0"/>
      <p:regular r:id="rId26"/>
    </p:embeddedFont>
    <p:embeddedFont>
      <p:font typeface="Public Sans Thin" panose="020B0604020202020204" charset="0"/>
      <p:regular r:id="rId27"/>
    </p:embeddedFont>
    <p:embeddedFont>
      <p:font typeface="Segoe UI" panose="020B0502040204020203" pitchFamily="3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0231" y="767079"/>
            <a:ext cx="14625413" cy="2090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7079"/>
              </a:lnSpc>
              <a:spcBef>
                <a:spcPct val="0"/>
              </a:spcBef>
            </a:pPr>
            <a:r>
              <a:rPr lang="en-US" sz="12199" dirty="0">
                <a:solidFill>
                  <a:srgbClr val="F4F4F4"/>
                </a:solidFill>
                <a:latin typeface="Public Sans Thin"/>
              </a:rPr>
              <a:t>Understanding </a:t>
            </a:r>
          </a:p>
        </p:txBody>
      </p:sp>
      <p:sp>
        <p:nvSpPr>
          <p:cNvPr id="3" name="Freeform 3"/>
          <p:cNvSpPr/>
          <p:nvPr/>
        </p:nvSpPr>
        <p:spPr>
          <a:xfrm flipH="1">
            <a:off x="13157015" y="0"/>
            <a:ext cx="5130985" cy="5143500"/>
          </a:xfrm>
          <a:custGeom>
            <a:avLst/>
            <a:gdLst/>
            <a:ahLst/>
            <a:cxnLst/>
            <a:rect l="l" t="t" r="r" b="b"/>
            <a:pathLst>
              <a:path w="5130985" h="5143500">
                <a:moveTo>
                  <a:pt x="5130985" y="0"/>
                </a:moveTo>
                <a:lnTo>
                  <a:pt x="0" y="0"/>
                </a:lnTo>
                <a:lnTo>
                  <a:pt x="0" y="5143500"/>
                </a:lnTo>
                <a:lnTo>
                  <a:pt x="5130985" y="5143500"/>
                </a:lnTo>
                <a:lnTo>
                  <a:pt x="513098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518292" y="8125264"/>
            <a:ext cx="11251416" cy="8458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28"/>
              </a:lnSpc>
              <a:spcBef>
                <a:spcPct val="0"/>
              </a:spcBef>
            </a:pPr>
            <a:r>
              <a:rPr lang="en-US" sz="4948" dirty="0">
                <a:solidFill>
                  <a:srgbClr val="F4F4F4"/>
                </a:solidFill>
                <a:latin typeface="Public Sans"/>
              </a:rPr>
              <a:t>Building the Future of Connectivity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683086" y="3598205"/>
            <a:ext cx="11103828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4F4F4"/>
                </a:solidFill>
                <a:latin typeface="Canva Sans"/>
              </a:rPr>
              <a:t>5G Architecture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52267" y="1290681"/>
            <a:ext cx="10583466" cy="5953199"/>
          </a:xfrm>
          <a:custGeom>
            <a:avLst/>
            <a:gdLst/>
            <a:ahLst/>
            <a:cxnLst/>
            <a:rect l="l" t="t" r="r" b="b"/>
            <a:pathLst>
              <a:path w="10583466" h="5953199">
                <a:moveTo>
                  <a:pt x="0" y="0"/>
                </a:moveTo>
                <a:lnTo>
                  <a:pt x="10583466" y="0"/>
                </a:lnTo>
                <a:lnTo>
                  <a:pt x="10583466" y="5953200"/>
                </a:lnTo>
                <a:lnTo>
                  <a:pt x="0" y="5953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173367" y="128127"/>
            <a:ext cx="13941266" cy="936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dirty="0">
                <a:solidFill>
                  <a:srgbClr val="FFFFFF"/>
                </a:solidFill>
                <a:latin typeface="Canva Sans Bold"/>
              </a:rPr>
              <a:t>Network Slice Selection Function (NSSF)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7393622"/>
            <a:ext cx="18288000" cy="2198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dirty="0">
                <a:solidFill>
                  <a:srgbClr val="FFFFFF"/>
                </a:solidFill>
                <a:latin typeface="Canva Sans Bold"/>
              </a:rPr>
              <a:t>The Network Slice Selection Function (NSSF) orchestrates network slice selection, ensuring optimal resource allocation and performance tailored to specific user requirements within the 5G network.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5664518" y="1987867"/>
            <a:ext cx="283845" cy="766762"/>
            <a:chOff x="0" y="0"/>
            <a:chExt cx="378460" cy="1022350"/>
          </a:xfrm>
        </p:grpSpPr>
        <p:sp>
          <p:nvSpPr>
            <p:cNvPr id="6" name="Freeform 6"/>
            <p:cNvSpPr/>
            <p:nvPr/>
          </p:nvSpPr>
          <p:spPr>
            <a:xfrm>
              <a:off x="43180" y="44450"/>
              <a:ext cx="288290" cy="932180"/>
            </a:xfrm>
            <a:custGeom>
              <a:avLst/>
              <a:gdLst/>
              <a:ahLst/>
              <a:cxnLst/>
              <a:rect l="l" t="t" r="r" b="b"/>
              <a:pathLst>
                <a:path w="288290" h="932180">
                  <a:moveTo>
                    <a:pt x="167640" y="78740"/>
                  </a:moveTo>
                  <a:cubicBezTo>
                    <a:pt x="175260" y="347980"/>
                    <a:pt x="190500" y="369570"/>
                    <a:pt x="195580" y="408940"/>
                  </a:cubicBezTo>
                  <a:cubicBezTo>
                    <a:pt x="203200" y="458470"/>
                    <a:pt x="186690" y="525780"/>
                    <a:pt x="199390" y="582930"/>
                  </a:cubicBezTo>
                  <a:cubicBezTo>
                    <a:pt x="213360" y="645160"/>
                    <a:pt x="270510" y="718820"/>
                    <a:pt x="280670" y="767080"/>
                  </a:cubicBezTo>
                  <a:cubicBezTo>
                    <a:pt x="288290" y="796290"/>
                    <a:pt x="287020" y="819150"/>
                    <a:pt x="284480" y="840740"/>
                  </a:cubicBezTo>
                  <a:cubicBezTo>
                    <a:pt x="281940" y="859790"/>
                    <a:pt x="278130" y="878840"/>
                    <a:pt x="267970" y="892810"/>
                  </a:cubicBezTo>
                  <a:cubicBezTo>
                    <a:pt x="257810" y="906780"/>
                    <a:pt x="240030" y="919480"/>
                    <a:pt x="223520" y="924560"/>
                  </a:cubicBezTo>
                  <a:cubicBezTo>
                    <a:pt x="207010" y="929640"/>
                    <a:pt x="185420" y="930910"/>
                    <a:pt x="168910" y="923290"/>
                  </a:cubicBezTo>
                  <a:cubicBezTo>
                    <a:pt x="148590" y="913130"/>
                    <a:pt x="120650" y="886460"/>
                    <a:pt x="115570" y="863600"/>
                  </a:cubicBezTo>
                  <a:cubicBezTo>
                    <a:pt x="109220" y="839470"/>
                    <a:pt x="119380" y="802640"/>
                    <a:pt x="134620" y="784860"/>
                  </a:cubicBezTo>
                  <a:cubicBezTo>
                    <a:pt x="151130" y="767080"/>
                    <a:pt x="186690" y="754380"/>
                    <a:pt x="210820" y="758190"/>
                  </a:cubicBezTo>
                  <a:cubicBezTo>
                    <a:pt x="233680" y="760730"/>
                    <a:pt x="264160" y="786130"/>
                    <a:pt x="275590" y="805180"/>
                  </a:cubicBezTo>
                  <a:cubicBezTo>
                    <a:pt x="284480" y="820420"/>
                    <a:pt x="285750" y="842010"/>
                    <a:pt x="283210" y="859790"/>
                  </a:cubicBezTo>
                  <a:cubicBezTo>
                    <a:pt x="279400" y="876300"/>
                    <a:pt x="270510" y="896620"/>
                    <a:pt x="255270" y="906780"/>
                  </a:cubicBezTo>
                  <a:cubicBezTo>
                    <a:pt x="237490" y="920750"/>
                    <a:pt x="200660" y="932180"/>
                    <a:pt x="177800" y="925830"/>
                  </a:cubicBezTo>
                  <a:cubicBezTo>
                    <a:pt x="154940" y="919480"/>
                    <a:pt x="130810" y="896620"/>
                    <a:pt x="118110" y="872490"/>
                  </a:cubicBezTo>
                  <a:cubicBezTo>
                    <a:pt x="101600" y="839470"/>
                    <a:pt x="119380" y="774700"/>
                    <a:pt x="105410" y="740410"/>
                  </a:cubicBezTo>
                  <a:cubicBezTo>
                    <a:pt x="95250" y="715010"/>
                    <a:pt x="69850" y="703580"/>
                    <a:pt x="58420" y="679450"/>
                  </a:cubicBezTo>
                  <a:cubicBezTo>
                    <a:pt x="44450" y="651510"/>
                    <a:pt x="36830" y="619760"/>
                    <a:pt x="31750" y="582930"/>
                  </a:cubicBezTo>
                  <a:cubicBezTo>
                    <a:pt x="25400" y="532130"/>
                    <a:pt x="39370" y="452120"/>
                    <a:pt x="33020" y="401320"/>
                  </a:cubicBezTo>
                  <a:cubicBezTo>
                    <a:pt x="27940" y="364490"/>
                    <a:pt x="12700" y="345440"/>
                    <a:pt x="7620" y="306070"/>
                  </a:cubicBezTo>
                  <a:cubicBezTo>
                    <a:pt x="0" y="247650"/>
                    <a:pt x="1270" y="128270"/>
                    <a:pt x="10160" y="78740"/>
                  </a:cubicBezTo>
                  <a:cubicBezTo>
                    <a:pt x="13970" y="54610"/>
                    <a:pt x="20320" y="39370"/>
                    <a:pt x="29210" y="26670"/>
                  </a:cubicBezTo>
                  <a:cubicBezTo>
                    <a:pt x="38100" y="16510"/>
                    <a:pt x="48260" y="10160"/>
                    <a:pt x="60960" y="6350"/>
                  </a:cubicBezTo>
                  <a:cubicBezTo>
                    <a:pt x="76200" y="1270"/>
                    <a:pt x="100330" y="0"/>
                    <a:pt x="116840" y="6350"/>
                  </a:cubicBezTo>
                  <a:cubicBezTo>
                    <a:pt x="132080" y="11430"/>
                    <a:pt x="149860" y="29210"/>
                    <a:pt x="157480" y="43180"/>
                  </a:cubicBezTo>
                  <a:cubicBezTo>
                    <a:pt x="165100" y="54610"/>
                    <a:pt x="167640" y="78740"/>
                    <a:pt x="167640" y="787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5419725" y="2355533"/>
            <a:ext cx="835343" cy="505778"/>
            <a:chOff x="0" y="0"/>
            <a:chExt cx="1113790" cy="674370"/>
          </a:xfrm>
        </p:grpSpPr>
        <p:sp>
          <p:nvSpPr>
            <p:cNvPr id="8" name="Freeform 8"/>
            <p:cNvSpPr/>
            <p:nvPr/>
          </p:nvSpPr>
          <p:spPr>
            <a:xfrm>
              <a:off x="46990" y="49530"/>
              <a:ext cx="1017270" cy="575310"/>
            </a:xfrm>
            <a:custGeom>
              <a:avLst/>
              <a:gdLst/>
              <a:ahLst/>
              <a:cxnLst/>
              <a:rect l="l" t="t" r="r" b="b"/>
              <a:pathLst>
                <a:path w="1017270" h="575310">
                  <a:moveTo>
                    <a:pt x="127000" y="128270"/>
                  </a:moveTo>
                  <a:cubicBezTo>
                    <a:pt x="299720" y="243840"/>
                    <a:pt x="325120" y="281940"/>
                    <a:pt x="355600" y="297180"/>
                  </a:cubicBezTo>
                  <a:cubicBezTo>
                    <a:pt x="381000" y="309880"/>
                    <a:pt x="410210" y="299720"/>
                    <a:pt x="433070" y="312420"/>
                  </a:cubicBezTo>
                  <a:cubicBezTo>
                    <a:pt x="457200" y="325120"/>
                    <a:pt x="471170" y="364490"/>
                    <a:pt x="496570" y="379730"/>
                  </a:cubicBezTo>
                  <a:cubicBezTo>
                    <a:pt x="519430" y="393700"/>
                    <a:pt x="546100" y="407670"/>
                    <a:pt x="574040" y="400050"/>
                  </a:cubicBezTo>
                  <a:cubicBezTo>
                    <a:pt x="615950" y="389890"/>
                    <a:pt x="680720" y="309880"/>
                    <a:pt x="707390" y="267970"/>
                  </a:cubicBezTo>
                  <a:cubicBezTo>
                    <a:pt x="726440" y="241300"/>
                    <a:pt x="725170" y="215900"/>
                    <a:pt x="739140" y="189230"/>
                  </a:cubicBezTo>
                  <a:cubicBezTo>
                    <a:pt x="755650" y="158750"/>
                    <a:pt x="777240" y="125730"/>
                    <a:pt x="801370" y="96520"/>
                  </a:cubicBezTo>
                  <a:cubicBezTo>
                    <a:pt x="825500" y="67310"/>
                    <a:pt x="855980" y="29210"/>
                    <a:pt x="882650" y="13970"/>
                  </a:cubicBezTo>
                  <a:cubicBezTo>
                    <a:pt x="900430" y="3810"/>
                    <a:pt x="919480" y="0"/>
                    <a:pt x="937260" y="1270"/>
                  </a:cubicBezTo>
                  <a:cubicBezTo>
                    <a:pt x="953770" y="2540"/>
                    <a:pt x="975360" y="10160"/>
                    <a:pt x="988060" y="24130"/>
                  </a:cubicBezTo>
                  <a:cubicBezTo>
                    <a:pt x="1003300" y="40640"/>
                    <a:pt x="1016000" y="78740"/>
                    <a:pt x="1014730" y="100330"/>
                  </a:cubicBezTo>
                  <a:cubicBezTo>
                    <a:pt x="1013460" y="119380"/>
                    <a:pt x="1003300" y="138430"/>
                    <a:pt x="989330" y="149860"/>
                  </a:cubicBezTo>
                  <a:cubicBezTo>
                    <a:pt x="971550" y="165100"/>
                    <a:pt x="933450" y="176530"/>
                    <a:pt x="910590" y="172720"/>
                  </a:cubicBezTo>
                  <a:cubicBezTo>
                    <a:pt x="892810" y="171450"/>
                    <a:pt x="875030" y="158750"/>
                    <a:pt x="862330" y="144780"/>
                  </a:cubicBezTo>
                  <a:cubicBezTo>
                    <a:pt x="850900" y="132080"/>
                    <a:pt x="843280" y="111760"/>
                    <a:pt x="842010" y="93980"/>
                  </a:cubicBezTo>
                  <a:cubicBezTo>
                    <a:pt x="840740" y="76200"/>
                    <a:pt x="845820" y="54610"/>
                    <a:pt x="855980" y="40640"/>
                  </a:cubicBezTo>
                  <a:cubicBezTo>
                    <a:pt x="864870" y="25400"/>
                    <a:pt x="881380" y="10160"/>
                    <a:pt x="899160" y="6350"/>
                  </a:cubicBezTo>
                  <a:cubicBezTo>
                    <a:pt x="920750" y="0"/>
                    <a:pt x="961390" y="6350"/>
                    <a:pt x="980440" y="17780"/>
                  </a:cubicBezTo>
                  <a:cubicBezTo>
                    <a:pt x="995680" y="27940"/>
                    <a:pt x="1008380" y="45720"/>
                    <a:pt x="1012190" y="63500"/>
                  </a:cubicBezTo>
                  <a:cubicBezTo>
                    <a:pt x="1017270" y="85090"/>
                    <a:pt x="1009650" y="116840"/>
                    <a:pt x="995680" y="143510"/>
                  </a:cubicBezTo>
                  <a:cubicBezTo>
                    <a:pt x="976630" y="179070"/>
                    <a:pt x="916940" y="212090"/>
                    <a:pt x="891540" y="248920"/>
                  </a:cubicBezTo>
                  <a:cubicBezTo>
                    <a:pt x="868680" y="280670"/>
                    <a:pt x="866140" y="312420"/>
                    <a:pt x="842010" y="349250"/>
                  </a:cubicBezTo>
                  <a:cubicBezTo>
                    <a:pt x="806450" y="406400"/>
                    <a:pt x="734060" y="510540"/>
                    <a:pt x="687070" y="544830"/>
                  </a:cubicBezTo>
                  <a:cubicBezTo>
                    <a:pt x="660400" y="565150"/>
                    <a:pt x="643890" y="572770"/>
                    <a:pt x="613410" y="574040"/>
                  </a:cubicBezTo>
                  <a:cubicBezTo>
                    <a:pt x="563880" y="575310"/>
                    <a:pt x="468630" y="538480"/>
                    <a:pt x="420370" y="509270"/>
                  </a:cubicBezTo>
                  <a:cubicBezTo>
                    <a:pt x="382270" y="486410"/>
                    <a:pt x="369570" y="453390"/>
                    <a:pt x="334010" y="427990"/>
                  </a:cubicBezTo>
                  <a:cubicBezTo>
                    <a:pt x="290830" y="397510"/>
                    <a:pt x="226060" y="377190"/>
                    <a:pt x="175260" y="346710"/>
                  </a:cubicBezTo>
                  <a:cubicBezTo>
                    <a:pt x="125730" y="318770"/>
                    <a:pt x="60960" y="281940"/>
                    <a:pt x="33020" y="252730"/>
                  </a:cubicBezTo>
                  <a:cubicBezTo>
                    <a:pt x="16510" y="236220"/>
                    <a:pt x="6350" y="223520"/>
                    <a:pt x="3810" y="205740"/>
                  </a:cubicBezTo>
                  <a:cubicBezTo>
                    <a:pt x="0" y="189230"/>
                    <a:pt x="3810" y="166370"/>
                    <a:pt x="12700" y="151130"/>
                  </a:cubicBezTo>
                  <a:cubicBezTo>
                    <a:pt x="20320" y="135890"/>
                    <a:pt x="38100" y="120650"/>
                    <a:pt x="55880" y="116840"/>
                  </a:cubicBezTo>
                  <a:cubicBezTo>
                    <a:pt x="74930" y="110490"/>
                    <a:pt x="127000" y="128270"/>
                    <a:pt x="127000" y="12827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81869" y="1978254"/>
            <a:ext cx="9124261" cy="5801732"/>
          </a:xfrm>
          <a:custGeom>
            <a:avLst/>
            <a:gdLst/>
            <a:ahLst/>
            <a:cxnLst/>
            <a:rect l="l" t="t" r="r" b="b"/>
            <a:pathLst>
              <a:path w="9124261" h="5801732">
                <a:moveTo>
                  <a:pt x="0" y="0"/>
                </a:moveTo>
                <a:lnTo>
                  <a:pt x="9124262" y="0"/>
                </a:lnTo>
                <a:lnTo>
                  <a:pt x="9124262" y="5801731"/>
                </a:lnTo>
                <a:lnTo>
                  <a:pt x="0" y="5801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891" b="-268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07162" y="219262"/>
            <a:ext cx="16073676" cy="1309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en-US" sz="7700" dirty="0">
                <a:solidFill>
                  <a:srgbClr val="FFFFFF"/>
                </a:solidFill>
                <a:latin typeface="Canva Sans Bold"/>
              </a:rPr>
              <a:t>Network Exposure Function (NEF)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7703785"/>
            <a:ext cx="18288000" cy="219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1"/>
              </a:lnSpc>
            </a:pPr>
            <a:r>
              <a:rPr lang="en-US" sz="4187" dirty="0">
                <a:solidFill>
                  <a:srgbClr val="FFFFFF"/>
                </a:solidFill>
                <a:latin typeface="Canva Sans Bold"/>
              </a:rPr>
              <a:t>The Network Exposure Function (NEF) enables secure and controlled access to network data and services, facilitating seamless integration with external applications and services within the 5G network.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73047" y="1535455"/>
            <a:ext cx="11341906" cy="5915090"/>
          </a:xfrm>
          <a:custGeom>
            <a:avLst/>
            <a:gdLst/>
            <a:ahLst/>
            <a:cxnLst/>
            <a:rect l="l" t="t" r="r" b="b"/>
            <a:pathLst>
              <a:path w="11341906" h="5915090">
                <a:moveTo>
                  <a:pt x="0" y="0"/>
                </a:moveTo>
                <a:lnTo>
                  <a:pt x="11341906" y="0"/>
                </a:lnTo>
                <a:lnTo>
                  <a:pt x="11341906" y="5915090"/>
                </a:lnTo>
                <a:lnTo>
                  <a:pt x="0" y="59150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0929" y="7786371"/>
            <a:ext cx="17926143" cy="1471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dirty="0">
                <a:solidFill>
                  <a:srgbClr val="FFFFFF"/>
                </a:solidFill>
                <a:latin typeface="Canva Sans Bold"/>
              </a:rPr>
              <a:t>The Network Repository Function (NRF) serves as a centralized repository for network function information, facilitating dynamic discovery and selection of network functions within the 5G network architecture.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06806"/>
            <a:ext cx="18288000" cy="1035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40"/>
              </a:lnSpc>
            </a:pPr>
            <a:r>
              <a:rPr lang="en-US" sz="6100" dirty="0">
                <a:solidFill>
                  <a:srgbClr val="FFFFFF"/>
                </a:solidFill>
                <a:latin typeface="Canva Sans Bold"/>
              </a:rPr>
              <a:t>The Network Repository Function (NRF)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73458" y="1534332"/>
            <a:ext cx="11941084" cy="6716860"/>
          </a:xfrm>
          <a:custGeom>
            <a:avLst/>
            <a:gdLst/>
            <a:ahLst/>
            <a:cxnLst/>
            <a:rect l="l" t="t" r="r" b="b"/>
            <a:pathLst>
              <a:path w="11941084" h="6716860">
                <a:moveTo>
                  <a:pt x="0" y="0"/>
                </a:moveTo>
                <a:lnTo>
                  <a:pt x="11941084" y="0"/>
                </a:lnTo>
                <a:lnTo>
                  <a:pt x="11941084" y="6716859"/>
                </a:lnTo>
                <a:lnTo>
                  <a:pt x="0" y="6716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83124" y="8635550"/>
            <a:ext cx="17977837" cy="1064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 dirty="0">
                <a:solidFill>
                  <a:srgbClr val="FFFFFF"/>
                </a:solidFill>
                <a:latin typeface="Canva Sans Bold"/>
              </a:rPr>
              <a:t>The Unified Data Management (UDM) function centralizes and manages subscriber data and profiles, ensuring secure access and efficient utilization of data across the 5G network.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-142875"/>
            <a:ext cx="18288000" cy="1292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 dirty="0">
                <a:solidFill>
                  <a:srgbClr val="FFFFFF"/>
                </a:solidFill>
                <a:latin typeface="Canva Sans Bold"/>
              </a:rPr>
              <a:t>Unified Data Management (UDM)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73458" y="1328502"/>
            <a:ext cx="11941084" cy="6716860"/>
          </a:xfrm>
          <a:custGeom>
            <a:avLst/>
            <a:gdLst/>
            <a:ahLst/>
            <a:cxnLst/>
            <a:rect l="l" t="t" r="r" b="b"/>
            <a:pathLst>
              <a:path w="11941084" h="6716860">
                <a:moveTo>
                  <a:pt x="0" y="0"/>
                </a:moveTo>
                <a:lnTo>
                  <a:pt x="11941084" y="0"/>
                </a:lnTo>
                <a:lnTo>
                  <a:pt x="11941084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8102223"/>
            <a:ext cx="18288000" cy="1526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 dirty="0">
                <a:solidFill>
                  <a:srgbClr val="FFFFFF"/>
                </a:solidFill>
                <a:latin typeface="Canva Sans Bold"/>
              </a:rPr>
              <a:t>The User Data Repository (UDR) stores and manages subscriber-related data, including subscription profiles and service-related information, ensuring efficient access and utilization within the 5G network architecture.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971800" y="44834"/>
            <a:ext cx="12595860" cy="1226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dirty="0">
                <a:solidFill>
                  <a:srgbClr val="FFFFFF"/>
                </a:solidFill>
                <a:latin typeface="Canva Sans Bold"/>
              </a:rPr>
              <a:t>User Data Repository (UDR)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66559" y="1557070"/>
            <a:ext cx="12524635" cy="6240446"/>
          </a:xfrm>
          <a:custGeom>
            <a:avLst/>
            <a:gdLst/>
            <a:ahLst/>
            <a:cxnLst/>
            <a:rect l="l" t="t" r="r" b="b"/>
            <a:pathLst>
              <a:path w="12524635" h="6240446">
                <a:moveTo>
                  <a:pt x="0" y="0"/>
                </a:moveTo>
                <a:lnTo>
                  <a:pt x="12524635" y="0"/>
                </a:lnTo>
                <a:lnTo>
                  <a:pt x="12524635" y="6240446"/>
                </a:lnTo>
                <a:lnTo>
                  <a:pt x="0" y="62404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89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84316" y="7730841"/>
            <a:ext cx="17719367" cy="194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 dirty="0">
                <a:solidFill>
                  <a:srgbClr val="FFFFFF"/>
                </a:solidFill>
                <a:latin typeface="Canva Sans Bold"/>
              </a:rPr>
              <a:t>The Application Function (AF) enables the deployment and management of network applications and services, facilitating interaction between users and network resources within the 5G architecture.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-171450"/>
            <a:ext cx="1828800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Application Function (AF)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39512" y="2339280"/>
            <a:ext cx="11808976" cy="5298278"/>
          </a:xfrm>
          <a:custGeom>
            <a:avLst/>
            <a:gdLst/>
            <a:ahLst/>
            <a:cxnLst/>
            <a:rect l="l" t="t" r="r" b="b"/>
            <a:pathLst>
              <a:path w="11808976" h="5298278">
                <a:moveTo>
                  <a:pt x="0" y="0"/>
                </a:moveTo>
                <a:lnTo>
                  <a:pt x="11808976" y="0"/>
                </a:lnTo>
                <a:lnTo>
                  <a:pt x="11808976" y="5298277"/>
                </a:lnTo>
                <a:lnTo>
                  <a:pt x="0" y="52982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8050529"/>
            <a:ext cx="18288000" cy="158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Canva Sans Bold"/>
              </a:rPr>
              <a:t>The Policy Control Function (PCF) oversees the enforcement of network policies, ensuring efficient resource allocation, quality of service management, and security measures within the 5G network.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155082" y="197803"/>
            <a:ext cx="18288000" cy="1259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 dirty="0">
                <a:solidFill>
                  <a:srgbClr val="FFFFFF"/>
                </a:solidFill>
                <a:latin typeface="Canva Sans Bold"/>
              </a:rPr>
              <a:t>Policy Control Function (PCF)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02650" y="1068418"/>
            <a:ext cx="794135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880"/>
              </a:lnSpc>
              <a:spcBef>
                <a:spcPct val="0"/>
              </a:spcBef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43232" y="3229351"/>
            <a:ext cx="17401536" cy="4776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7"/>
              </a:lnSpc>
            </a:pPr>
            <a:r>
              <a:rPr lang="en-US" sz="5433" dirty="0">
                <a:solidFill>
                  <a:srgbClr val="FFFFFF"/>
                </a:solidFill>
                <a:latin typeface="Canva Sans Bold"/>
              </a:rPr>
              <a:t> we've explored the key components of 5G architecture. 5G isn't just about faster speeds; it's about building a robust infrastructure that will shape the future of connectivity and drive innovation across various industries.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07852" y="3009900"/>
            <a:ext cx="7872295" cy="1785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36"/>
              </a:lnSpc>
            </a:pPr>
            <a:r>
              <a:rPr lang="en-US" sz="10454" dirty="0">
                <a:solidFill>
                  <a:srgbClr val="FFFFFF"/>
                </a:solidFill>
                <a:latin typeface="Canva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524" y="190500"/>
            <a:ext cx="18262476" cy="10414863"/>
          </a:xfrm>
          <a:custGeom>
            <a:avLst/>
            <a:gdLst/>
            <a:ahLst/>
            <a:cxnLst/>
            <a:rect l="l" t="t" r="r" b="b"/>
            <a:pathLst>
              <a:path w="18262476" h="10414863">
                <a:moveTo>
                  <a:pt x="0" y="0"/>
                </a:moveTo>
                <a:lnTo>
                  <a:pt x="18262476" y="0"/>
                </a:lnTo>
                <a:lnTo>
                  <a:pt x="18262476" y="10414863"/>
                </a:lnTo>
                <a:lnTo>
                  <a:pt x="0" y="10414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57250"/>
            <a:ext cx="7810500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38200" y="3238500"/>
            <a:ext cx="17690148" cy="5464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4021" lvl="1" indent="-417010">
              <a:lnSpc>
                <a:spcPts val="5408"/>
              </a:lnSpc>
              <a:buFont typeface="Arial"/>
              <a:buChar char="•"/>
            </a:pPr>
            <a:r>
              <a:rPr lang="en-US" sz="3862" dirty="0">
                <a:solidFill>
                  <a:srgbClr val="FFFFFF"/>
                </a:solidFill>
                <a:latin typeface="Canva Sans Bold"/>
              </a:rPr>
              <a:t>5G stands for the fifth generation of wireless technology.</a:t>
            </a:r>
          </a:p>
          <a:p>
            <a:pPr marL="834021" lvl="1" indent="-417010">
              <a:lnSpc>
                <a:spcPts val="5408"/>
              </a:lnSpc>
              <a:buFont typeface="Arial"/>
              <a:buChar char="•"/>
            </a:pPr>
            <a:r>
              <a:rPr lang="en-US" sz="3862" dirty="0">
                <a:solidFill>
                  <a:srgbClr val="FFFFFF"/>
                </a:solidFill>
                <a:latin typeface="Canva Sans Bold"/>
              </a:rPr>
              <a:t>It builds upon the foundation of 4G LTE, offering faster speeds, lower latency, and increased capacity.</a:t>
            </a:r>
          </a:p>
          <a:p>
            <a:pPr marL="834021" lvl="1" indent="-417010">
              <a:lnSpc>
                <a:spcPts val="5408"/>
              </a:lnSpc>
              <a:buFont typeface="Arial"/>
              <a:buChar char="•"/>
            </a:pPr>
            <a:r>
              <a:rPr lang="en-US" sz="3862" dirty="0">
                <a:solidFill>
                  <a:srgbClr val="FFFFFF"/>
                </a:solidFill>
                <a:latin typeface="Canva Sans Bold"/>
              </a:rPr>
              <a:t>5G is not just an upgrade; it's a transformative technology to revolutionize communication, connectivity, and various industries.</a:t>
            </a:r>
          </a:p>
          <a:p>
            <a:pPr marL="834021" lvl="1" indent="-417010">
              <a:lnSpc>
                <a:spcPts val="5408"/>
              </a:lnSpc>
              <a:buFont typeface="Arial"/>
              <a:buChar char="•"/>
            </a:pPr>
            <a:r>
              <a:rPr lang="en-US" sz="3862" dirty="0">
                <a:solidFill>
                  <a:srgbClr val="FFFFFF"/>
                </a:solidFill>
                <a:latin typeface="Canva Sans Bold"/>
              </a:rPr>
              <a:t>5G is mainly deployed in two service Architecture models that is  Stand Alone (SA) and Non-Stand Alone (NSA) Architecture.</a:t>
            </a:r>
          </a:p>
          <a:p>
            <a:pPr>
              <a:lnSpc>
                <a:spcPts val="5408"/>
              </a:lnSpc>
            </a:pPr>
            <a:endParaRPr lang="en-US" sz="3862" dirty="0">
              <a:solidFill>
                <a:srgbClr val="FFFFFF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0" y="2552700"/>
            <a:ext cx="7107727" cy="6089693"/>
          </a:xfrm>
          <a:custGeom>
            <a:avLst/>
            <a:gdLst/>
            <a:ahLst/>
            <a:cxnLst/>
            <a:rect l="l" t="t" r="r" b="b"/>
            <a:pathLst>
              <a:path w="7107727" h="6089693">
                <a:moveTo>
                  <a:pt x="0" y="0"/>
                </a:moveTo>
                <a:lnTo>
                  <a:pt x="7107727" y="0"/>
                </a:lnTo>
                <a:lnTo>
                  <a:pt x="7107727" y="6089694"/>
                </a:lnTo>
                <a:lnTo>
                  <a:pt x="0" y="6089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1314" y="78119"/>
            <a:ext cx="13514123" cy="2377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17"/>
              </a:lnSpc>
            </a:pPr>
            <a:r>
              <a:rPr lang="en-US" sz="6798" dirty="0">
                <a:solidFill>
                  <a:srgbClr val="FFFFFF"/>
                </a:solidFill>
                <a:latin typeface="Canva Sans Bold"/>
              </a:rPr>
              <a:t>Stand Alone Architectural model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91314" y="3924300"/>
            <a:ext cx="9714686" cy="4447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IN" sz="3200" kern="1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the Stand Alone model, 5G operates as a self-sufficient network, leveraging a cloud-native core and a service-based architecture to deliver seamless connectivity. The </a:t>
            </a:r>
            <a:r>
              <a:rPr lang="en-IN" sz="3200" kern="100" dirty="0" err="1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gNodeB</a:t>
            </a:r>
            <a:r>
              <a:rPr lang="en-IN" sz="3200" kern="1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acts as the cornerstone, ensuring robust communication between devices and towers.</a:t>
            </a:r>
            <a:endParaRPr lang="en-IN" sz="32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ts val="5040"/>
              </a:lnSpc>
            </a:pPr>
            <a:endParaRPr lang="en-US" sz="3600" dirty="0">
              <a:solidFill>
                <a:srgbClr val="FFFFFF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126184" y="3453151"/>
            <a:ext cx="7484585" cy="6073633"/>
          </a:xfrm>
          <a:custGeom>
            <a:avLst/>
            <a:gdLst/>
            <a:ahLst/>
            <a:cxnLst/>
            <a:rect l="l" t="t" r="r" b="b"/>
            <a:pathLst>
              <a:path w="7484585" h="6073633">
                <a:moveTo>
                  <a:pt x="0" y="0"/>
                </a:moveTo>
                <a:lnTo>
                  <a:pt x="7484584" y="0"/>
                </a:lnTo>
                <a:lnTo>
                  <a:pt x="7484584" y="6073632"/>
                </a:lnTo>
                <a:lnTo>
                  <a:pt x="0" y="60736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3974" y="-133350"/>
            <a:ext cx="14036755" cy="2503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dirty="0">
                <a:solidFill>
                  <a:srgbClr val="FFFFFF"/>
                </a:solidFill>
                <a:latin typeface="Canva Sans Bold"/>
              </a:rPr>
              <a:t>Non-Stand Alone Architectural </a:t>
            </a:r>
          </a:p>
          <a:p>
            <a:pPr algn="ctr">
              <a:lnSpc>
                <a:spcPts val="10080"/>
              </a:lnSpc>
            </a:pPr>
            <a:r>
              <a:rPr lang="en-US" sz="7200" dirty="0">
                <a:solidFill>
                  <a:srgbClr val="FFFFFF"/>
                </a:solidFill>
                <a:latin typeface="Canva Sans Bold"/>
              </a:rPr>
              <a:t>model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3357901"/>
            <a:ext cx="9789557" cy="5870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2743" lvl="1">
              <a:lnSpc>
                <a:spcPts val="6649"/>
              </a:lnSpc>
            </a:pPr>
            <a:r>
              <a:rPr lang="en-IN" sz="3200" kern="1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Where as the Non-Stand Alone model builds upon existing infrastructure, integrating with the 4G core network to extend connectivity capabilities. Here, the ng-</a:t>
            </a:r>
            <a:r>
              <a:rPr lang="en-IN" sz="3200" kern="100" dirty="0" err="1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eNodeB</a:t>
            </a:r>
            <a:r>
              <a:rPr lang="en-IN" sz="3200" kern="1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serves as a vital link, enabling seamless communication between 4G and 5G devices.</a:t>
            </a:r>
            <a:endParaRPr lang="en-IN" sz="32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2743" lvl="1">
              <a:lnSpc>
                <a:spcPts val="6649"/>
              </a:lnSpc>
            </a:pPr>
            <a:endParaRPr lang="en-US" sz="4749" dirty="0">
              <a:solidFill>
                <a:srgbClr val="FFFFFF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4B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6708" y="723900"/>
            <a:ext cx="18288000" cy="10164150"/>
          </a:xfrm>
          <a:custGeom>
            <a:avLst/>
            <a:gdLst/>
            <a:ahLst/>
            <a:cxnLst/>
            <a:rect l="l" t="t" r="r" b="b"/>
            <a:pathLst>
              <a:path w="18288000" h="10164150">
                <a:moveTo>
                  <a:pt x="0" y="0"/>
                </a:moveTo>
                <a:lnTo>
                  <a:pt x="18288000" y="0"/>
                </a:lnTo>
                <a:lnTo>
                  <a:pt x="18288000" y="10164150"/>
                </a:lnTo>
                <a:lnTo>
                  <a:pt x="0" y="101641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04" b="-60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31328" y="-142875"/>
            <a:ext cx="17259300" cy="2530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40"/>
              </a:lnSpc>
            </a:pPr>
            <a:r>
              <a:rPr lang="en-US" sz="7100" dirty="0">
                <a:solidFill>
                  <a:srgbClr val="B1BDC3"/>
                </a:solidFill>
                <a:latin typeface="Canva Sans Bold"/>
              </a:rPr>
              <a:t>Understanding Network </a:t>
            </a:r>
          </a:p>
          <a:p>
            <a:pPr algn="ctr">
              <a:lnSpc>
                <a:spcPts val="10360"/>
              </a:lnSpc>
            </a:pPr>
            <a:r>
              <a:rPr lang="en-US" sz="7400" dirty="0">
                <a:solidFill>
                  <a:srgbClr val="B1BDC3"/>
                </a:solidFill>
                <a:latin typeface="Canva Sans Bold"/>
              </a:rPr>
              <a:t>Architecture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91465" y="1003935"/>
            <a:ext cx="5500688" cy="1038225"/>
            <a:chOff x="0" y="0"/>
            <a:chExt cx="7334250" cy="1384300"/>
          </a:xfrm>
        </p:grpSpPr>
        <p:sp>
          <p:nvSpPr>
            <p:cNvPr id="5" name="Freeform 5"/>
            <p:cNvSpPr/>
            <p:nvPr/>
          </p:nvSpPr>
          <p:spPr>
            <a:xfrm>
              <a:off x="46990" y="45720"/>
              <a:ext cx="7237730" cy="1328420"/>
            </a:xfrm>
            <a:custGeom>
              <a:avLst/>
              <a:gdLst/>
              <a:ahLst/>
              <a:cxnLst/>
              <a:rect l="l" t="t" r="r" b="b"/>
              <a:pathLst>
                <a:path w="7237730" h="1328420">
                  <a:moveTo>
                    <a:pt x="284480" y="236220"/>
                  </a:moveTo>
                  <a:cubicBezTo>
                    <a:pt x="494030" y="171450"/>
                    <a:pt x="563880" y="154940"/>
                    <a:pt x="659130" y="148590"/>
                  </a:cubicBezTo>
                  <a:cubicBezTo>
                    <a:pt x="808990" y="138430"/>
                    <a:pt x="953770" y="163830"/>
                    <a:pt x="1240790" y="167640"/>
                  </a:cubicBezTo>
                  <a:cubicBezTo>
                    <a:pt x="2070100" y="181610"/>
                    <a:pt x="5307330" y="191770"/>
                    <a:pt x="6070600" y="168910"/>
                  </a:cubicBezTo>
                  <a:cubicBezTo>
                    <a:pt x="6308090" y="161290"/>
                    <a:pt x="6383020" y="160020"/>
                    <a:pt x="6536690" y="140970"/>
                  </a:cubicBezTo>
                  <a:cubicBezTo>
                    <a:pt x="6687820" y="123190"/>
                    <a:pt x="6887210" y="62230"/>
                    <a:pt x="6985000" y="60960"/>
                  </a:cubicBezTo>
                  <a:cubicBezTo>
                    <a:pt x="7033260" y="59690"/>
                    <a:pt x="7065010" y="67310"/>
                    <a:pt x="7094220" y="76200"/>
                  </a:cubicBezTo>
                  <a:cubicBezTo>
                    <a:pt x="7113270" y="83820"/>
                    <a:pt x="7127240" y="92710"/>
                    <a:pt x="7141210" y="104140"/>
                  </a:cubicBezTo>
                  <a:cubicBezTo>
                    <a:pt x="7156450" y="114300"/>
                    <a:pt x="7169150" y="124460"/>
                    <a:pt x="7181850" y="140970"/>
                  </a:cubicBezTo>
                  <a:cubicBezTo>
                    <a:pt x="7199630" y="165100"/>
                    <a:pt x="7221220" y="210820"/>
                    <a:pt x="7230110" y="240030"/>
                  </a:cubicBezTo>
                  <a:cubicBezTo>
                    <a:pt x="7235190" y="260350"/>
                    <a:pt x="7236460" y="274320"/>
                    <a:pt x="7235190" y="294640"/>
                  </a:cubicBezTo>
                  <a:cubicBezTo>
                    <a:pt x="7232650" y="325120"/>
                    <a:pt x="7218680" y="373380"/>
                    <a:pt x="7205980" y="400050"/>
                  </a:cubicBezTo>
                  <a:cubicBezTo>
                    <a:pt x="7195820" y="419100"/>
                    <a:pt x="7188200" y="430530"/>
                    <a:pt x="7172960" y="444500"/>
                  </a:cubicBezTo>
                  <a:cubicBezTo>
                    <a:pt x="7151370" y="464820"/>
                    <a:pt x="7108190" y="492760"/>
                    <a:pt x="7081520" y="504190"/>
                  </a:cubicBezTo>
                  <a:cubicBezTo>
                    <a:pt x="7061200" y="511810"/>
                    <a:pt x="7056120" y="513080"/>
                    <a:pt x="7026910" y="515620"/>
                  </a:cubicBezTo>
                  <a:cubicBezTo>
                    <a:pt x="6921500" y="527050"/>
                    <a:pt x="6522720" y="495300"/>
                    <a:pt x="6267450" y="515620"/>
                  </a:cubicBezTo>
                  <a:cubicBezTo>
                    <a:pt x="6007100" y="537210"/>
                    <a:pt x="5755640" y="615950"/>
                    <a:pt x="5478780" y="646430"/>
                  </a:cubicBezTo>
                  <a:cubicBezTo>
                    <a:pt x="5175250" y="681990"/>
                    <a:pt x="4932680" y="693420"/>
                    <a:pt x="4519930" y="706120"/>
                  </a:cubicBezTo>
                  <a:cubicBezTo>
                    <a:pt x="3774440" y="728980"/>
                    <a:pt x="1840230" y="690880"/>
                    <a:pt x="1371600" y="708660"/>
                  </a:cubicBezTo>
                  <a:cubicBezTo>
                    <a:pt x="1236980" y="713740"/>
                    <a:pt x="1212850" y="723900"/>
                    <a:pt x="1112520" y="728980"/>
                  </a:cubicBezTo>
                  <a:cubicBezTo>
                    <a:pt x="974090" y="735330"/>
                    <a:pt x="770890" y="720090"/>
                    <a:pt x="617220" y="735330"/>
                  </a:cubicBezTo>
                  <a:cubicBezTo>
                    <a:pt x="482600" y="749300"/>
                    <a:pt x="308610" y="802640"/>
                    <a:pt x="238760" y="806450"/>
                  </a:cubicBezTo>
                  <a:cubicBezTo>
                    <a:pt x="213360" y="807720"/>
                    <a:pt x="204470" y="807720"/>
                    <a:pt x="184150" y="801370"/>
                  </a:cubicBezTo>
                  <a:cubicBezTo>
                    <a:pt x="154940" y="793750"/>
                    <a:pt x="109220" y="772160"/>
                    <a:pt x="85090" y="754380"/>
                  </a:cubicBezTo>
                  <a:cubicBezTo>
                    <a:pt x="68580" y="741680"/>
                    <a:pt x="59690" y="732790"/>
                    <a:pt x="48260" y="715010"/>
                  </a:cubicBezTo>
                  <a:cubicBezTo>
                    <a:pt x="31750" y="689610"/>
                    <a:pt x="11430" y="648970"/>
                    <a:pt x="5080" y="613410"/>
                  </a:cubicBezTo>
                  <a:cubicBezTo>
                    <a:pt x="0" y="579120"/>
                    <a:pt x="6350" y="533400"/>
                    <a:pt x="15240" y="504190"/>
                  </a:cubicBezTo>
                  <a:cubicBezTo>
                    <a:pt x="20320" y="483870"/>
                    <a:pt x="26670" y="472440"/>
                    <a:pt x="38100" y="454660"/>
                  </a:cubicBezTo>
                  <a:cubicBezTo>
                    <a:pt x="55880" y="430530"/>
                    <a:pt x="87630" y="397510"/>
                    <a:pt x="118110" y="379730"/>
                  </a:cubicBezTo>
                  <a:cubicBezTo>
                    <a:pt x="148590" y="361950"/>
                    <a:pt x="180340" y="353060"/>
                    <a:pt x="223520" y="349250"/>
                  </a:cubicBezTo>
                  <a:cubicBezTo>
                    <a:pt x="290830" y="344170"/>
                    <a:pt x="368300" y="377190"/>
                    <a:pt x="490220" y="384810"/>
                  </a:cubicBezTo>
                  <a:cubicBezTo>
                    <a:pt x="749300" y="402590"/>
                    <a:pt x="1367790" y="382270"/>
                    <a:pt x="1717040" y="389890"/>
                  </a:cubicBezTo>
                  <a:cubicBezTo>
                    <a:pt x="1978660" y="394970"/>
                    <a:pt x="2273300" y="398780"/>
                    <a:pt x="2402840" y="416560"/>
                  </a:cubicBezTo>
                  <a:cubicBezTo>
                    <a:pt x="2453640" y="424180"/>
                    <a:pt x="2477770" y="426720"/>
                    <a:pt x="2508250" y="443230"/>
                  </a:cubicBezTo>
                  <a:cubicBezTo>
                    <a:pt x="2540000" y="459740"/>
                    <a:pt x="2571750" y="492760"/>
                    <a:pt x="2590800" y="515620"/>
                  </a:cubicBezTo>
                  <a:cubicBezTo>
                    <a:pt x="2603500" y="532130"/>
                    <a:pt x="2609850" y="547370"/>
                    <a:pt x="2616200" y="565150"/>
                  </a:cubicBezTo>
                  <a:cubicBezTo>
                    <a:pt x="2622550" y="581660"/>
                    <a:pt x="2627630" y="596900"/>
                    <a:pt x="2628900" y="618490"/>
                  </a:cubicBezTo>
                  <a:cubicBezTo>
                    <a:pt x="2630170" y="647700"/>
                    <a:pt x="2628900" y="693420"/>
                    <a:pt x="2616200" y="726440"/>
                  </a:cubicBezTo>
                  <a:cubicBezTo>
                    <a:pt x="2603500" y="759460"/>
                    <a:pt x="2579370" y="793750"/>
                    <a:pt x="2553970" y="816610"/>
                  </a:cubicBezTo>
                  <a:cubicBezTo>
                    <a:pt x="2527300" y="840740"/>
                    <a:pt x="2499360" y="852170"/>
                    <a:pt x="2456180" y="867410"/>
                  </a:cubicBezTo>
                  <a:cubicBezTo>
                    <a:pt x="2386330" y="892810"/>
                    <a:pt x="2297430" y="914400"/>
                    <a:pt x="2161540" y="928370"/>
                  </a:cubicBezTo>
                  <a:cubicBezTo>
                    <a:pt x="1866900" y="958850"/>
                    <a:pt x="1037590" y="889000"/>
                    <a:pt x="744220" y="929640"/>
                  </a:cubicBezTo>
                  <a:cubicBezTo>
                    <a:pt x="609600" y="947420"/>
                    <a:pt x="527050" y="1005840"/>
                    <a:pt x="453390" y="1009650"/>
                  </a:cubicBezTo>
                  <a:cubicBezTo>
                    <a:pt x="408940" y="1012190"/>
                    <a:pt x="373380" y="1003300"/>
                    <a:pt x="345440" y="993140"/>
                  </a:cubicBezTo>
                  <a:cubicBezTo>
                    <a:pt x="325120" y="986790"/>
                    <a:pt x="313690" y="979170"/>
                    <a:pt x="297180" y="966470"/>
                  </a:cubicBezTo>
                  <a:cubicBezTo>
                    <a:pt x="274320" y="947420"/>
                    <a:pt x="242570" y="908050"/>
                    <a:pt x="227330" y="881380"/>
                  </a:cubicBezTo>
                  <a:cubicBezTo>
                    <a:pt x="217170" y="863600"/>
                    <a:pt x="213360" y="847090"/>
                    <a:pt x="209550" y="829310"/>
                  </a:cubicBezTo>
                  <a:cubicBezTo>
                    <a:pt x="205740" y="811530"/>
                    <a:pt x="203200" y="795020"/>
                    <a:pt x="205740" y="774700"/>
                  </a:cubicBezTo>
                  <a:cubicBezTo>
                    <a:pt x="208280" y="745490"/>
                    <a:pt x="217170" y="699770"/>
                    <a:pt x="234950" y="669290"/>
                  </a:cubicBezTo>
                  <a:cubicBezTo>
                    <a:pt x="252730" y="638810"/>
                    <a:pt x="280670" y="609600"/>
                    <a:pt x="309880" y="590550"/>
                  </a:cubicBezTo>
                  <a:cubicBezTo>
                    <a:pt x="340360" y="571500"/>
                    <a:pt x="358140" y="560070"/>
                    <a:pt x="414020" y="554990"/>
                  </a:cubicBezTo>
                  <a:cubicBezTo>
                    <a:pt x="612140" y="533400"/>
                    <a:pt x="1489710" y="692150"/>
                    <a:pt x="1800860" y="717550"/>
                  </a:cubicBezTo>
                  <a:cubicBezTo>
                    <a:pt x="1959610" y="730250"/>
                    <a:pt x="1982470" y="730250"/>
                    <a:pt x="2159000" y="734060"/>
                  </a:cubicBezTo>
                  <a:cubicBezTo>
                    <a:pt x="2660650" y="748030"/>
                    <a:pt x="4488180" y="787400"/>
                    <a:pt x="5053330" y="748030"/>
                  </a:cubicBezTo>
                  <a:cubicBezTo>
                    <a:pt x="5288280" y="731520"/>
                    <a:pt x="5355590" y="709930"/>
                    <a:pt x="5549900" y="674370"/>
                  </a:cubicBezTo>
                  <a:cubicBezTo>
                    <a:pt x="5831840" y="623570"/>
                    <a:pt x="6534150" y="384810"/>
                    <a:pt x="6578600" y="453390"/>
                  </a:cubicBezTo>
                  <a:cubicBezTo>
                    <a:pt x="6600190" y="486410"/>
                    <a:pt x="6489700" y="589280"/>
                    <a:pt x="6438900" y="648970"/>
                  </a:cubicBezTo>
                  <a:cubicBezTo>
                    <a:pt x="6388100" y="708660"/>
                    <a:pt x="6343650" y="767080"/>
                    <a:pt x="6275070" y="810260"/>
                  </a:cubicBezTo>
                  <a:cubicBezTo>
                    <a:pt x="6193790" y="863600"/>
                    <a:pt x="6087110" y="914400"/>
                    <a:pt x="5969000" y="927100"/>
                  </a:cubicBezTo>
                  <a:cubicBezTo>
                    <a:pt x="5817870" y="943610"/>
                    <a:pt x="5575300" y="873760"/>
                    <a:pt x="5433060" y="845820"/>
                  </a:cubicBezTo>
                  <a:cubicBezTo>
                    <a:pt x="5337810" y="828040"/>
                    <a:pt x="5278120" y="805180"/>
                    <a:pt x="5198110" y="792480"/>
                  </a:cubicBezTo>
                  <a:cubicBezTo>
                    <a:pt x="5118100" y="778510"/>
                    <a:pt x="5086350" y="772160"/>
                    <a:pt x="4954270" y="765810"/>
                  </a:cubicBezTo>
                  <a:cubicBezTo>
                    <a:pt x="4409440" y="736600"/>
                    <a:pt x="1275080" y="736600"/>
                    <a:pt x="728980" y="763270"/>
                  </a:cubicBezTo>
                  <a:cubicBezTo>
                    <a:pt x="596900" y="770890"/>
                    <a:pt x="563880" y="783590"/>
                    <a:pt x="483870" y="788670"/>
                  </a:cubicBezTo>
                  <a:cubicBezTo>
                    <a:pt x="410210" y="792480"/>
                    <a:pt x="314960" y="793750"/>
                    <a:pt x="266700" y="791210"/>
                  </a:cubicBezTo>
                  <a:cubicBezTo>
                    <a:pt x="242570" y="789940"/>
                    <a:pt x="232410" y="791210"/>
                    <a:pt x="212090" y="784860"/>
                  </a:cubicBezTo>
                  <a:cubicBezTo>
                    <a:pt x="184150" y="775970"/>
                    <a:pt x="142240" y="758190"/>
                    <a:pt x="115570" y="734060"/>
                  </a:cubicBezTo>
                  <a:cubicBezTo>
                    <a:pt x="88900" y="711200"/>
                    <a:pt x="64770" y="671830"/>
                    <a:pt x="53340" y="643890"/>
                  </a:cubicBezTo>
                  <a:cubicBezTo>
                    <a:pt x="44450" y="624840"/>
                    <a:pt x="40640" y="612140"/>
                    <a:pt x="39370" y="590550"/>
                  </a:cubicBezTo>
                  <a:cubicBezTo>
                    <a:pt x="38100" y="561340"/>
                    <a:pt x="43180" y="510540"/>
                    <a:pt x="52070" y="482600"/>
                  </a:cubicBezTo>
                  <a:cubicBezTo>
                    <a:pt x="58420" y="462280"/>
                    <a:pt x="64770" y="449580"/>
                    <a:pt x="78740" y="433070"/>
                  </a:cubicBezTo>
                  <a:cubicBezTo>
                    <a:pt x="96520" y="410210"/>
                    <a:pt x="128270" y="377190"/>
                    <a:pt x="160020" y="360680"/>
                  </a:cubicBezTo>
                  <a:cubicBezTo>
                    <a:pt x="191770" y="344170"/>
                    <a:pt x="203200" y="341630"/>
                    <a:pt x="266700" y="334010"/>
                  </a:cubicBezTo>
                  <a:cubicBezTo>
                    <a:pt x="715010" y="279400"/>
                    <a:pt x="4979670" y="383540"/>
                    <a:pt x="5820410" y="335280"/>
                  </a:cubicBezTo>
                  <a:cubicBezTo>
                    <a:pt x="6068060" y="321310"/>
                    <a:pt x="6167119" y="287020"/>
                    <a:pt x="6300469" y="279400"/>
                  </a:cubicBezTo>
                  <a:cubicBezTo>
                    <a:pt x="6393180" y="274320"/>
                    <a:pt x="6487159" y="275590"/>
                    <a:pt x="6537959" y="279400"/>
                  </a:cubicBezTo>
                  <a:cubicBezTo>
                    <a:pt x="6563359" y="280670"/>
                    <a:pt x="6572249" y="279400"/>
                    <a:pt x="6592570" y="285750"/>
                  </a:cubicBezTo>
                  <a:cubicBezTo>
                    <a:pt x="6621780" y="294640"/>
                    <a:pt x="6663690" y="313690"/>
                    <a:pt x="6689090" y="336550"/>
                  </a:cubicBezTo>
                  <a:cubicBezTo>
                    <a:pt x="6715759" y="360680"/>
                    <a:pt x="6739890" y="400050"/>
                    <a:pt x="6751320" y="426720"/>
                  </a:cubicBezTo>
                  <a:cubicBezTo>
                    <a:pt x="6760209" y="445770"/>
                    <a:pt x="6764020" y="458470"/>
                    <a:pt x="6765290" y="480060"/>
                  </a:cubicBezTo>
                  <a:cubicBezTo>
                    <a:pt x="6766559" y="509270"/>
                    <a:pt x="6760209" y="560070"/>
                    <a:pt x="6751320" y="589280"/>
                  </a:cubicBezTo>
                  <a:cubicBezTo>
                    <a:pt x="6744970" y="608330"/>
                    <a:pt x="6739890" y="621030"/>
                    <a:pt x="6725920" y="637540"/>
                  </a:cubicBezTo>
                  <a:cubicBezTo>
                    <a:pt x="6708140" y="660400"/>
                    <a:pt x="6675120" y="693420"/>
                    <a:pt x="6644640" y="709930"/>
                  </a:cubicBezTo>
                  <a:cubicBezTo>
                    <a:pt x="6612890" y="726440"/>
                    <a:pt x="6579870" y="735330"/>
                    <a:pt x="6537959" y="736600"/>
                  </a:cubicBezTo>
                  <a:cubicBezTo>
                    <a:pt x="6475730" y="737870"/>
                    <a:pt x="6400799" y="706120"/>
                    <a:pt x="6306819" y="692150"/>
                  </a:cubicBezTo>
                  <a:cubicBezTo>
                    <a:pt x="6158230" y="670560"/>
                    <a:pt x="5956299" y="646430"/>
                    <a:pt x="5731510" y="631190"/>
                  </a:cubicBezTo>
                  <a:cubicBezTo>
                    <a:pt x="5412740" y="610870"/>
                    <a:pt x="5054599" y="605790"/>
                    <a:pt x="4571999" y="598170"/>
                  </a:cubicBezTo>
                  <a:cubicBezTo>
                    <a:pt x="3770629" y="586740"/>
                    <a:pt x="1983740" y="567690"/>
                    <a:pt x="1369060" y="598170"/>
                  </a:cubicBezTo>
                  <a:cubicBezTo>
                    <a:pt x="1120140" y="610870"/>
                    <a:pt x="985519" y="627380"/>
                    <a:pt x="845819" y="650240"/>
                  </a:cubicBezTo>
                  <a:cubicBezTo>
                    <a:pt x="750570" y="666750"/>
                    <a:pt x="688339" y="697230"/>
                    <a:pt x="608329" y="707390"/>
                  </a:cubicBezTo>
                  <a:cubicBezTo>
                    <a:pt x="525779" y="717550"/>
                    <a:pt x="421639" y="716280"/>
                    <a:pt x="356870" y="708660"/>
                  </a:cubicBezTo>
                  <a:cubicBezTo>
                    <a:pt x="313690" y="703580"/>
                    <a:pt x="276859" y="694690"/>
                    <a:pt x="250190" y="681990"/>
                  </a:cubicBezTo>
                  <a:cubicBezTo>
                    <a:pt x="231140" y="674370"/>
                    <a:pt x="219710" y="666750"/>
                    <a:pt x="204470" y="651510"/>
                  </a:cubicBezTo>
                  <a:cubicBezTo>
                    <a:pt x="184150" y="629920"/>
                    <a:pt x="154940" y="588010"/>
                    <a:pt x="142240" y="561340"/>
                  </a:cubicBezTo>
                  <a:cubicBezTo>
                    <a:pt x="134620" y="542290"/>
                    <a:pt x="130810" y="528320"/>
                    <a:pt x="129540" y="508000"/>
                  </a:cubicBezTo>
                  <a:cubicBezTo>
                    <a:pt x="128270" y="477520"/>
                    <a:pt x="133350" y="427990"/>
                    <a:pt x="142240" y="398780"/>
                  </a:cubicBezTo>
                  <a:cubicBezTo>
                    <a:pt x="148590" y="378460"/>
                    <a:pt x="154940" y="367030"/>
                    <a:pt x="168910" y="350520"/>
                  </a:cubicBezTo>
                  <a:cubicBezTo>
                    <a:pt x="186690" y="326390"/>
                    <a:pt x="224790" y="293370"/>
                    <a:pt x="250190" y="278130"/>
                  </a:cubicBezTo>
                  <a:cubicBezTo>
                    <a:pt x="267970" y="266700"/>
                    <a:pt x="270510" y="264160"/>
                    <a:pt x="302260" y="257810"/>
                  </a:cubicBezTo>
                  <a:cubicBezTo>
                    <a:pt x="571500" y="208280"/>
                    <a:pt x="3361690" y="274320"/>
                    <a:pt x="4254500" y="251460"/>
                  </a:cubicBezTo>
                  <a:cubicBezTo>
                    <a:pt x="4712969" y="240030"/>
                    <a:pt x="4979669" y="207010"/>
                    <a:pt x="5293360" y="199390"/>
                  </a:cubicBezTo>
                  <a:cubicBezTo>
                    <a:pt x="5552440" y="191770"/>
                    <a:pt x="5826760" y="205740"/>
                    <a:pt x="6005830" y="196850"/>
                  </a:cubicBezTo>
                  <a:cubicBezTo>
                    <a:pt x="6113780" y="190500"/>
                    <a:pt x="6163310" y="173990"/>
                    <a:pt x="6266180" y="168910"/>
                  </a:cubicBezTo>
                  <a:cubicBezTo>
                    <a:pt x="6414770" y="161290"/>
                    <a:pt x="6701790" y="154940"/>
                    <a:pt x="6812280" y="168910"/>
                  </a:cubicBezTo>
                  <a:cubicBezTo>
                    <a:pt x="6861810" y="175260"/>
                    <a:pt x="6892290" y="182880"/>
                    <a:pt x="6918960" y="195580"/>
                  </a:cubicBezTo>
                  <a:cubicBezTo>
                    <a:pt x="6938010" y="203200"/>
                    <a:pt x="6949440" y="210820"/>
                    <a:pt x="6964680" y="226060"/>
                  </a:cubicBezTo>
                  <a:cubicBezTo>
                    <a:pt x="6984999" y="247650"/>
                    <a:pt x="7014210" y="289560"/>
                    <a:pt x="7026910" y="316230"/>
                  </a:cubicBezTo>
                  <a:cubicBezTo>
                    <a:pt x="7034530" y="335280"/>
                    <a:pt x="7038340" y="349250"/>
                    <a:pt x="7039610" y="369570"/>
                  </a:cubicBezTo>
                  <a:cubicBezTo>
                    <a:pt x="7040880" y="400050"/>
                    <a:pt x="7035799" y="449580"/>
                    <a:pt x="7026910" y="478790"/>
                  </a:cubicBezTo>
                  <a:cubicBezTo>
                    <a:pt x="7020560" y="499110"/>
                    <a:pt x="7014210" y="510540"/>
                    <a:pt x="7000240" y="527050"/>
                  </a:cubicBezTo>
                  <a:cubicBezTo>
                    <a:pt x="6982460" y="551180"/>
                    <a:pt x="6950710" y="582930"/>
                    <a:pt x="6918960" y="599440"/>
                  </a:cubicBezTo>
                  <a:cubicBezTo>
                    <a:pt x="6887210" y="615950"/>
                    <a:pt x="6845299" y="599440"/>
                    <a:pt x="6812280" y="626110"/>
                  </a:cubicBezTo>
                  <a:cubicBezTo>
                    <a:pt x="6752590" y="674370"/>
                    <a:pt x="6714490" y="862330"/>
                    <a:pt x="6654799" y="953770"/>
                  </a:cubicBezTo>
                  <a:cubicBezTo>
                    <a:pt x="6605270" y="1028700"/>
                    <a:pt x="6555740" y="1094740"/>
                    <a:pt x="6489699" y="1140460"/>
                  </a:cubicBezTo>
                  <a:cubicBezTo>
                    <a:pt x="6424930" y="1186180"/>
                    <a:pt x="6388100" y="1205230"/>
                    <a:pt x="6261100" y="1229360"/>
                  </a:cubicBezTo>
                  <a:cubicBezTo>
                    <a:pt x="5730240" y="1328420"/>
                    <a:pt x="2580640" y="1183640"/>
                    <a:pt x="2016760" y="1233170"/>
                  </a:cubicBezTo>
                  <a:cubicBezTo>
                    <a:pt x="1874519" y="1244600"/>
                    <a:pt x="1837690" y="1270000"/>
                    <a:pt x="1752600" y="1278890"/>
                  </a:cubicBezTo>
                  <a:cubicBezTo>
                    <a:pt x="1672590" y="1287780"/>
                    <a:pt x="1624329" y="1285240"/>
                    <a:pt x="1520190" y="1287780"/>
                  </a:cubicBezTo>
                  <a:cubicBezTo>
                    <a:pt x="1303020" y="1291590"/>
                    <a:pt x="736600" y="1305560"/>
                    <a:pt x="516890" y="1287780"/>
                  </a:cubicBezTo>
                  <a:cubicBezTo>
                    <a:pt x="407670" y="1278890"/>
                    <a:pt x="309880" y="1238250"/>
                    <a:pt x="275590" y="1247140"/>
                  </a:cubicBezTo>
                  <a:cubicBezTo>
                    <a:pt x="264160" y="1249680"/>
                    <a:pt x="264160" y="1258570"/>
                    <a:pt x="256540" y="1259840"/>
                  </a:cubicBezTo>
                  <a:cubicBezTo>
                    <a:pt x="243840" y="1263650"/>
                    <a:pt x="222250" y="1258570"/>
                    <a:pt x="201930" y="1250950"/>
                  </a:cubicBezTo>
                  <a:cubicBezTo>
                    <a:pt x="173990" y="1240790"/>
                    <a:pt x="133350" y="1220470"/>
                    <a:pt x="107950" y="1196340"/>
                  </a:cubicBezTo>
                  <a:cubicBezTo>
                    <a:pt x="82550" y="1172210"/>
                    <a:pt x="60960" y="1136650"/>
                    <a:pt x="49530" y="1103630"/>
                  </a:cubicBezTo>
                  <a:cubicBezTo>
                    <a:pt x="38100" y="1069340"/>
                    <a:pt x="35560" y="1029970"/>
                    <a:pt x="40640" y="994410"/>
                  </a:cubicBezTo>
                  <a:cubicBezTo>
                    <a:pt x="46990" y="960120"/>
                    <a:pt x="62230" y="922020"/>
                    <a:pt x="83820" y="894080"/>
                  </a:cubicBezTo>
                  <a:cubicBezTo>
                    <a:pt x="105410" y="866140"/>
                    <a:pt x="137160" y="839470"/>
                    <a:pt x="168910" y="825500"/>
                  </a:cubicBezTo>
                  <a:cubicBezTo>
                    <a:pt x="200660" y="810260"/>
                    <a:pt x="273050" y="795020"/>
                    <a:pt x="276860" y="803910"/>
                  </a:cubicBezTo>
                  <a:cubicBezTo>
                    <a:pt x="281940" y="816610"/>
                    <a:pt x="64770" y="963930"/>
                    <a:pt x="52070" y="952500"/>
                  </a:cubicBezTo>
                  <a:cubicBezTo>
                    <a:pt x="40640" y="941070"/>
                    <a:pt x="153670" y="844550"/>
                    <a:pt x="180340" y="760730"/>
                  </a:cubicBezTo>
                  <a:cubicBezTo>
                    <a:pt x="218440" y="633730"/>
                    <a:pt x="99060" y="325120"/>
                    <a:pt x="182880" y="241300"/>
                  </a:cubicBezTo>
                  <a:cubicBezTo>
                    <a:pt x="261620" y="162560"/>
                    <a:pt x="560070" y="160020"/>
                    <a:pt x="640080" y="241300"/>
                  </a:cubicBezTo>
                  <a:cubicBezTo>
                    <a:pt x="734060" y="337820"/>
                    <a:pt x="670560" y="718820"/>
                    <a:pt x="624840" y="868680"/>
                  </a:cubicBezTo>
                  <a:cubicBezTo>
                    <a:pt x="595630" y="962660"/>
                    <a:pt x="546100" y="1016000"/>
                    <a:pt x="488950" y="1079500"/>
                  </a:cubicBezTo>
                  <a:cubicBezTo>
                    <a:pt x="425450" y="1148080"/>
                    <a:pt x="308610" y="1247140"/>
                    <a:pt x="256540" y="1259840"/>
                  </a:cubicBezTo>
                  <a:cubicBezTo>
                    <a:pt x="233680" y="1266190"/>
                    <a:pt x="222250" y="1258570"/>
                    <a:pt x="201930" y="1250950"/>
                  </a:cubicBezTo>
                  <a:cubicBezTo>
                    <a:pt x="173990" y="1240790"/>
                    <a:pt x="129540" y="1215390"/>
                    <a:pt x="107950" y="1196340"/>
                  </a:cubicBezTo>
                  <a:cubicBezTo>
                    <a:pt x="91440" y="1182370"/>
                    <a:pt x="82550" y="1172210"/>
                    <a:pt x="72390" y="1153160"/>
                  </a:cubicBezTo>
                  <a:cubicBezTo>
                    <a:pt x="58420" y="1127760"/>
                    <a:pt x="41910" y="1079500"/>
                    <a:pt x="38100" y="1049020"/>
                  </a:cubicBezTo>
                  <a:cubicBezTo>
                    <a:pt x="35560" y="1028700"/>
                    <a:pt x="35560" y="1014730"/>
                    <a:pt x="40640" y="994410"/>
                  </a:cubicBezTo>
                  <a:cubicBezTo>
                    <a:pt x="46990" y="965200"/>
                    <a:pt x="67310" y="918210"/>
                    <a:pt x="83820" y="894080"/>
                  </a:cubicBezTo>
                  <a:cubicBezTo>
                    <a:pt x="95250" y="876300"/>
                    <a:pt x="105410" y="866140"/>
                    <a:pt x="121920" y="854710"/>
                  </a:cubicBezTo>
                  <a:cubicBezTo>
                    <a:pt x="146050" y="836930"/>
                    <a:pt x="177800" y="815340"/>
                    <a:pt x="220980" y="807720"/>
                  </a:cubicBezTo>
                  <a:cubicBezTo>
                    <a:pt x="292100" y="795020"/>
                    <a:pt x="388620" y="825500"/>
                    <a:pt x="516890" y="830580"/>
                  </a:cubicBezTo>
                  <a:cubicBezTo>
                    <a:pt x="751840" y="839470"/>
                    <a:pt x="1243330" y="845820"/>
                    <a:pt x="1518920" y="830580"/>
                  </a:cubicBezTo>
                  <a:cubicBezTo>
                    <a:pt x="1713229" y="819150"/>
                    <a:pt x="1770379" y="788670"/>
                    <a:pt x="2016760" y="775970"/>
                  </a:cubicBezTo>
                  <a:cubicBezTo>
                    <a:pt x="2711450" y="736600"/>
                    <a:pt x="5501640" y="835660"/>
                    <a:pt x="6015990" y="774700"/>
                  </a:cubicBezTo>
                  <a:cubicBezTo>
                    <a:pt x="6140449" y="760730"/>
                    <a:pt x="6169660" y="768350"/>
                    <a:pt x="6244590" y="720090"/>
                  </a:cubicBezTo>
                  <a:cubicBezTo>
                    <a:pt x="6360160" y="645160"/>
                    <a:pt x="6468109" y="374650"/>
                    <a:pt x="6579870" y="281940"/>
                  </a:cubicBezTo>
                  <a:cubicBezTo>
                    <a:pt x="6657340" y="219710"/>
                    <a:pt x="6761480" y="177800"/>
                    <a:pt x="6812280" y="168910"/>
                  </a:cubicBezTo>
                  <a:cubicBezTo>
                    <a:pt x="6836409" y="165100"/>
                    <a:pt x="6846570" y="168910"/>
                    <a:pt x="6866890" y="175260"/>
                  </a:cubicBezTo>
                  <a:cubicBezTo>
                    <a:pt x="6896099" y="184150"/>
                    <a:pt x="6938009" y="203200"/>
                    <a:pt x="6964680" y="226060"/>
                  </a:cubicBezTo>
                  <a:cubicBezTo>
                    <a:pt x="6991349" y="250190"/>
                    <a:pt x="7014209" y="283210"/>
                    <a:pt x="7026909" y="316230"/>
                  </a:cubicBezTo>
                  <a:cubicBezTo>
                    <a:pt x="7038340" y="349250"/>
                    <a:pt x="7040880" y="394970"/>
                    <a:pt x="7039609" y="425450"/>
                  </a:cubicBezTo>
                  <a:cubicBezTo>
                    <a:pt x="7038340" y="445770"/>
                    <a:pt x="7034530" y="459740"/>
                    <a:pt x="7026909" y="478790"/>
                  </a:cubicBezTo>
                  <a:cubicBezTo>
                    <a:pt x="7014209" y="505460"/>
                    <a:pt x="6991349" y="544830"/>
                    <a:pt x="6964680" y="568960"/>
                  </a:cubicBezTo>
                  <a:cubicBezTo>
                    <a:pt x="6938009" y="591820"/>
                    <a:pt x="6896099" y="610870"/>
                    <a:pt x="6866890" y="619760"/>
                  </a:cubicBezTo>
                  <a:cubicBezTo>
                    <a:pt x="6846570" y="626110"/>
                    <a:pt x="6842759" y="623570"/>
                    <a:pt x="6812280" y="626110"/>
                  </a:cubicBezTo>
                  <a:cubicBezTo>
                    <a:pt x="6652259" y="637540"/>
                    <a:pt x="5761990" y="640080"/>
                    <a:pt x="5304790" y="656590"/>
                  </a:cubicBezTo>
                  <a:cubicBezTo>
                    <a:pt x="4922519" y="669290"/>
                    <a:pt x="4715510" y="697230"/>
                    <a:pt x="4254499" y="708660"/>
                  </a:cubicBezTo>
                  <a:cubicBezTo>
                    <a:pt x="3366769" y="731520"/>
                    <a:pt x="631190" y="725170"/>
                    <a:pt x="356870" y="708660"/>
                  </a:cubicBezTo>
                  <a:cubicBezTo>
                    <a:pt x="323850" y="706120"/>
                    <a:pt x="322580" y="708660"/>
                    <a:pt x="302260" y="702310"/>
                  </a:cubicBezTo>
                  <a:cubicBezTo>
                    <a:pt x="273050" y="693420"/>
                    <a:pt x="228600" y="669290"/>
                    <a:pt x="204470" y="651510"/>
                  </a:cubicBezTo>
                  <a:cubicBezTo>
                    <a:pt x="187960" y="638810"/>
                    <a:pt x="179070" y="628650"/>
                    <a:pt x="168910" y="609600"/>
                  </a:cubicBezTo>
                  <a:cubicBezTo>
                    <a:pt x="152400" y="584200"/>
                    <a:pt x="134620" y="537210"/>
                    <a:pt x="129540" y="508000"/>
                  </a:cubicBezTo>
                  <a:cubicBezTo>
                    <a:pt x="125730" y="486410"/>
                    <a:pt x="125730" y="473710"/>
                    <a:pt x="129540" y="452120"/>
                  </a:cubicBezTo>
                  <a:cubicBezTo>
                    <a:pt x="134620" y="422910"/>
                    <a:pt x="148590" y="379730"/>
                    <a:pt x="167640" y="350520"/>
                  </a:cubicBezTo>
                  <a:cubicBezTo>
                    <a:pt x="187960" y="321310"/>
                    <a:pt x="224790" y="293370"/>
                    <a:pt x="250190" y="278130"/>
                  </a:cubicBezTo>
                  <a:cubicBezTo>
                    <a:pt x="267970" y="266700"/>
                    <a:pt x="276860" y="261620"/>
                    <a:pt x="302260" y="257810"/>
                  </a:cubicBezTo>
                  <a:cubicBezTo>
                    <a:pt x="355600" y="248920"/>
                    <a:pt x="481330" y="280670"/>
                    <a:pt x="567690" y="269240"/>
                  </a:cubicBezTo>
                  <a:cubicBezTo>
                    <a:pt x="651510" y="259080"/>
                    <a:pt x="711200" y="214630"/>
                    <a:pt x="808990" y="195580"/>
                  </a:cubicBezTo>
                  <a:cubicBezTo>
                    <a:pt x="956310" y="166370"/>
                    <a:pt x="1102360" y="153670"/>
                    <a:pt x="1369060" y="140970"/>
                  </a:cubicBezTo>
                  <a:cubicBezTo>
                    <a:pt x="2032000" y="109220"/>
                    <a:pt x="4018280" y="125730"/>
                    <a:pt x="4843780" y="142240"/>
                  </a:cubicBezTo>
                  <a:cubicBezTo>
                    <a:pt x="5302250" y="151130"/>
                    <a:pt x="5595620" y="156210"/>
                    <a:pt x="5911850" y="185420"/>
                  </a:cubicBezTo>
                  <a:cubicBezTo>
                    <a:pt x="6164580" y="209550"/>
                    <a:pt x="6494780" y="260350"/>
                    <a:pt x="6592570" y="285750"/>
                  </a:cubicBezTo>
                  <a:cubicBezTo>
                    <a:pt x="6620510" y="293370"/>
                    <a:pt x="6628130" y="297180"/>
                    <a:pt x="6644640" y="304800"/>
                  </a:cubicBezTo>
                  <a:cubicBezTo>
                    <a:pt x="6659880" y="313690"/>
                    <a:pt x="6675120" y="321310"/>
                    <a:pt x="6689090" y="336550"/>
                  </a:cubicBezTo>
                  <a:cubicBezTo>
                    <a:pt x="6710680" y="358140"/>
                    <a:pt x="6739890" y="393700"/>
                    <a:pt x="6751320" y="426720"/>
                  </a:cubicBezTo>
                  <a:cubicBezTo>
                    <a:pt x="6764020" y="459740"/>
                    <a:pt x="6769099" y="500380"/>
                    <a:pt x="6765290" y="534670"/>
                  </a:cubicBezTo>
                  <a:cubicBezTo>
                    <a:pt x="6760210" y="570230"/>
                    <a:pt x="6741160" y="612140"/>
                    <a:pt x="6725920" y="637540"/>
                  </a:cubicBezTo>
                  <a:cubicBezTo>
                    <a:pt x="6715760" y="655320"/>
                    <a:pt x="6706870" y="665480"/>
                    <a:pt x="6689090" y="678180"/>
                  </a:cubicBezTo>
                  <a:cubicBezTo>
                    <a:pt x="6666230" y="697230"/>
                    <a:pt x="6634480" y="718820"/>
                    <a:pt x="6592570" y="730250"/>
                  </a:cubicBezTo>
                  <a:cubicBezTo>
                    <a:pt x="6529070" y="745490"/>
                    <a:pt x="6437630" y="730250"/>
                    <a:pt x="6338570" y="736600"/>
                  </a:cubicBezTo>
                  <a:cubicBezTo>
                    <a:pt x="6198870" y="745490"/>
                    <a:pt x="6090920" y="775970"/>
                    <a:pt x="5830570" y="789940"/>
                  </a:cubicBezTo>
                  <a:cubicBezTo>
                    <a:pt x="4969510" y="835660"/>
                    <a:pt x="601979" y="811530"/>
                    <a:pt x="266700" y="791210"/>
                  </a:cubicBezTo>
                  <a:cubicBezTo>
                    <a:pt x="233680" y="789940"/>
                    <a:pt x="232410" y="791210"/>
                    <a:pt x="212090" y="784860"/>
                  </a:cubicBezTo>
                  <a:cubicBezTo>
                    <a:pt x="184150" y="775970"/>
                    <a:pt x="142240" y="758190"/>
                    <a:pt x="115570" y="734060"/>
                  </a:cubicBezTo>
                  <a:cubicBezTo>
                    <a:pt x="88900" y="711200"/>
                    <a:pt x="66040" y="676910"/>
                    <a:pt x="53340" y="643890"/>
                  </a:cubicBezTo>
                  <a:cubicBezTo>
                    <a:pt x="40640" y="610870"/>
                    <a:pt x="35560" y="570230"/>
                    <a:pt x="39370" y="535940"/>
                  </a:cubicBezTo>
                  <a:cubicBezTo>
                    <a:pt x="43180" y="500380"/>
                    <a:pt x="62230" y="458470"/>
                    <a:pt x="78740" y="433070"/>
                  </a:cubicBezTo>
                  <a:cubicBezTo>
                    <a:pt x="88900" y="415290"/>
                    <a:pt x="97790" y="405130"/>
                    <a:pt x="114300" y="392430"/>
                  </a:cubicBezTo>
                  <a:cubicBezTo>
                    <a:pt x="138430" y="373380"/>
                    <a:pt x="168910" y="351790"/>
                    <a:pt x="210820" y="340360"/>
                  </a:cubicBezTo>
                  <a:cubicBezTo>
                    <a:pt x="278130" y="323850"/>
                    <a:pt x="396240" y="340360"/>
                    <a:pt x="485140" y="334010"/>
                  </a:cubicBezTo>
                  <a:cubicBezTo>
                    <a:pt x="568960" y="328930"/>
                    <a:pt x="598170" y="313690"/>
                    <a:pt x="728980" y="306070"/>
                  </a:cubicBezTo>
                  <a:cubicBezTo>
                    <a:pt x="1254760" y="276860"/>
                    <a:pt x="4146550" y="304800"/>
                    <a:pt x="4701540" y="306070"/>
                  </a:cubicBezTo>
                  <a:cubicBezTo>
                    <a:pt x="4848860" y="307340"/>
                    <a:pt x="4889499" y="304800"/>
                    <a:pt x="4982210" y="308610"/>
                  </a:cubicBezTo>
                  <a:cubicBezTo>
                    <a:pt x="5071110" y="313690"/>
                    <a:pt x="5158740" y="322580"/>
                    <a:pt x="5246369" y="335280"/>
                  </a:cubicBezTo>
                  <a:cubicBezTo>
                    <a:pt x="5333999" y="349250"/>
                    <a:pt x="5419090" y="377190"/>
                    <a:pt x="5506719" y="391160"/>
                  </a:cubicBezTo>
                  <a:cubicBezTo>
                    <a:pt x="5598160" y="406400"/>
                    <a:pt x="5697219" y="417830"/>
                    <a:pt x="5786119" y="422910"/>
                  </a:cubicBezTo>
                  <a:cubicBezTo>
                    <a:pt x="5867399" y="427990"/>
                    <a:pt x="5937249" y="454660"/>
                    <a:pt x="6019799" y="424180"/>
                  </a:cubicBezTo>
                  <a:cubicBezTo>
                    <a:pt x="6142990" y="379730"/>
                    <a:pt x="6296659" y="157480"/>
                    <a:pt x="6417309" y="88900"/>
                  </a:cubicBezTo>
                  <a:cubicBezTo>
                    <a:pt x="6501130" y="40640"/>
                    <a:pt x="6573519" y="0"/>
                    <a:pt x="6649719" y="5080"/>
                  </a:cubicBezTo>
                  <a:cubicBezTo>
                    <a:pt x="6729730" y="11430"/>
                    <a:pt x="6836409" y="62230"/>
                    <a:pt x="6887209" y="132080"/>
                  </a:cubicBezTo>
                  <a:cubicBezTo>
                    <a:pt x="6944359" y="212090"/>
                    <a:pt x="6955790" y="372110"/>
                    <a:pt x="6948169" y="478790"/>
                  </a:cubicBezTo>
                  <a:cubicBezTo>
                    <a:pt x="6943090" y="570230"/>
                    <a:pt x="6912609" y="661670"/>
                    <a:pt x="6868159" y="732790"/>
                  </a:cubicBezTo>
                  <a:cubicBezTo>
                    <a:pt x="6824980" y="800100"/>
                    <a:pt x="6785609" y="848360"/>
                    <a:pt x="6690359" y="897890"/>
                  </a:cubicBezTo>
                  <a:cubicBezTo>
                    <a:pt x="6480809" y="1008380"/>
                    <a:pt x="5838190" y="1094740"/>
                    <a:pt x="5535929" y="1145540"/>
                  </a:cubicBezTo>
                  <a:cubicBezTo>
                    <a:pt x="5341619" y="1178560"/>
                    <a:pt x="5281929" y="1191260"/>
                    <a:pt x="5053329" y="1205230"/>
                  </a:cubicBezTo>
                  <a:cubicBezTo>
                    <a:pt x="4491990" y="1238250"/>
                    <a:pt x="2656839" y="1205230"/>
                    <a:pt x="2136139" y="1191260"/>
                  </a:cubicBezTo>
                  <a:cubicBezTo>
                    <a:pt x="1945639" y="1186180"/>
                    <a:pt x="1915159" y="1186180"/>
                    <a:pt x="1746249" y="1170940"/>
                  </a:cubicBezTo>
                  <a:cubicBezTo>
                    <a:pt x="1431289" y="1144270"/>
                    <a:pt x="590549" y="1059180"/>
                    <a:pt x="398779" y="1008380"/>
                  </a:cubicBezTo>
                  <a:cubicBezTo>
                    <a:pt x="344169" y="994410"/>
                    <a:pt x="326389" y="986790"/>
                    <a:pt x="297179" y="966470"/>
                  </a:cubicBezTo>
                  <a:cubicBezTo>
                    <a:pt x="269239" y="944880"/>
                    <a:pt x="242569" y="913130"/>
                    <a:pt x="227329" y="881380"/>
                  </a:cubicBezTo>
                  <a:cubicBezTo>
                    <a:pt x="212089" y="849630"/>
                    <a:pt x="204469" y="810260"/>
                    <a:pt x="205739" y="774700"/>
                  </a:cubicBezTo>
                  <a:cubicBezTo>
                    <a:pt x="207009" y="739140"/>
                    <a:pt x="222249" y="695960"/>
                    <a:pt x="234949" y="669290"/>
                  </a:cubicBezTo>
                  <a:cubicBezTo>
                    <a:pt x="243839" y="650240"/>
                    <a:pt x="252729" y="640080"/>
                    <a:pt x="267969" y="624840"/>
                  </a:cubicBezTo>
                  <a:cubicBezTo>
                    <a:pt x="289559" y="604520"/>
                    <a:pt x="323849" y="579120"/>
                    <a:pt x="360679" y="566420"/>
                  </a:cubicBezTo>
                  <a:cubicBezTo>
                    <a:pt x="400049" y="552450"/>
                    <a:pt x="448309" y="562610"/>
                    <a:pt x="500379" y="551180"/>
                  </a:cubicBezTo>
                  <a:cubicBezTo>
                    <a:pt x="571499" y="535940"/>
                    <a:pt x="626109" y="490220"/>
                    <a:pt x="741679" y="472440"/>
                  </a:cubicBezTo>
                  <a:cubicBezTo>
                    <a:pt x="1014729" y="427990"/>
                    <a:pt x="1880869" y="501650"/>
                    <a:pt x="2156459" y="471170"/>
                  </a:cubicBezTo>
                  <a:cubicBezTo>
                    <a:pt x="2273299" y="458470"/>
                    <a:pt x="2336799" y="416560"/>
                    <a:pt x="2402840" y="416560"/>
                  </a:cubicBezTo>
                  <a:cubicBezTo>
                    <a:pt x="2444749" y="417830"/>
                    <a:pt x="2481579" y="430530"/>
                    <a:pt x="2508249" y="443230"/>
                  </a:cubicBezTo>
                  <a:cubicBezTo>
                    <a:pt x="2527299" y="452120"/>
                    <a:pt x="2538729" y="459740"/>
                    <a:pt x="2553969" y="474980"/>
                  </a:cubicBezTo>
                  <a:cubicBezTo>
                    <a:pt x="2574290" y="495300"/>
                    <a:pt x="2603499" y="532130"/>
                    <a:pt x="2616199" y="565150"/>
                  </a:cubicBezTo>
                  <a:cubicBezTo>
                    <a:pt x="2628899" y="598170"/>
                    <a:pt x="2630169" y="643890"/>
                    <a:pt x="2628899" y="673100"/>
                  </a:cubicBezTo>
                  <a:cubicBezTo>
                    <a:pt x="2627629" y="694690"/>
                    <a:pt x="2623819" y="707390"/>
                    <a:pt x="2616199" y="726440"/>
                  </a:cubicBezTo>
                  <a:cubicBezTo>
                    <a:pt x="2603499" y="754380"/>
                    <a:pt x="2579369" y="793750"/>
                    <a:pt x="2553969" y="816610"/>
                  </a:cubicBezTo>
                  <a:cubicBezTo>
                    <a:pt x="2527299" y="840740"/>
                    <a:pt x="2499359" y="855980"/>
                    <a:pt x="2456179" y="867410"/>
                  </a:cubicBezTo>
                  <a:cubicBezTo>
                    <a:pt x="2382519" y="886460"/>
                    <a:pt x="2240279" y="876300"/>
                    <a:pt x="2137409" y="872490"/>
                  </a:cubicBezTo>
                  <a:cubicBezTo>
                    <a:pt x="2039619" y="868680"/>
                    <a:pt x="1981199" y="852170"/>
                    <a:pt x="1854199" y="847090"/>
                  </a:cubicBezTo>
                  <a:cubicBezTo>
                    <a:pt x="1587499" y="834390"/>
                    <a:pt x="925829" y="858520"/>
                    <a:pt x="619760" y="844550"/>
                  </a:cubicBezTo>
                  <a:cubicBezTo>
                    <a:pt x="436879" y="835660"/>
                    <a:pt x="276859" y="828040"/>
                    <a:pt x="184150" y="801370"/>
                  </a:cubicBezTo>
                  <a:cubicBezTo>
                    <a:pt x="138430" y="788670"/>
                    <a:pt x="113030" y="777240"/>
                    <a:pt x="85090" y="754380"/>
                  </a:cubicBezTo>
                  <a:cubicBezTo>
                    <a:pt x="58420" y="731520"/>
                    <a:pt x="34290" y="699770"/>
                    <a:pt x="20320" y="666750"/>
                  </a:cubicBezTo>
                  <a:cubicBezTo>
                    <a:pt x="6350" y="633730"/>
                    <a:pt x="0" y="594360"/>
                    <a:pt x="3810" y="558800"/>
                  </a:cubicBezTo>
                  <a:cubicBezTo>
                    <a:pt x="6350" y="523240"/>
                    <a:pt x="19050" y="485140"/>
                    <a:pt x="38100" y="454660"/>
                  </a:cubicBezTo>
                  <a:cubicBezTo>
                    <a:pt x="57150" y="425450"/>
                    <a:pt x="88900" y="397510"/>
                    <a:pt x="118110" y="379730"/>
                  </a:cubicBezTo>
                  <a:cubicBezTo>
                    <a:pt x="144780" y="363220"/>
                    <a:pt x="166370" y="358140"/>
                    <a:pt x="203200" y="349250"/>
                  </a:cubicBezTo>
                  <a:cubicBezTo>
                    <a:pt x="271780" y="331470"/>
                    <a:pt x="372110" y="317500"/>
                    <a:pt x="496570" y="304800"/>
                  </a:cubicBezTo>
                  <a:cubicBezTo>
                    <a:pt x="709929" y="281940"/>
                    <a:pt x="984250" y="264160"/>
                    <a:pt x="1371600" y="251460"/>
                  </a:cubicBezTo>
                  <a:cubicBezTo>
                    <a:pt x="2134869" y="227330"/>
                    <a:pt x="4083049" y="266700"/>
                    <a:pt x="4776469" y="240030"/>
                  </a:cubicBezTo>
                  <a:cubicBezTo>
                    <a:pt x="5080000" y="228600"/>
                    <a:pt x="5271769" y="217170"/>
                    <a:pt x="5433060" y="191770"/>
                  </a:cubicBezTo>
                  <a:cubicBezTo>
                    <a:pt x="5529580" y="176530"/>
                    <a:pt x="5567680" y="154940"/>
                    <a:pt x="5660390" y="137160"/>
                  </a:cubicBezTo>
                  <a:cubicBezTo>
                    <a:pt x="5803900" y="109220"/>
                    <a:pt x="6009640" y="72390"/>
                    <a:pt x="6214110" y="58420"/>
                  </a:cubicBezTo>
                  <a:cubicBezTo>
                    <a:pt x="6460490" y="41910"/>
                    <a:pt x="6898640" y="33020"/>
                    <a:pt x="7040880" y="62230"/>
                  </a:cubicBezTo>
                  <a:cubicBezTo>
                    <a:pt x="7091680" y="72390"/>
                    <a:pt x="7117080" y="87630"/>
                    <a:pt x="7141209" y="104140"/>
                  </a:cubicBezTo>
                  <a:cubicBezTo>
                    <a:pt x="7158990" y="115570"/>
                    <a:pt x="7169149" y="124460"/>
                    <a:pt x="7181849" y="140970"/>
                  </a:cubicBezTo>
                  <a:cubicBezTo>
                    <a:pt x="7199630" y="165100"/>
                    <a:pt x="7222490" y="205740"/>
                    <a:pt x="7230109" y="240030"/>
                  </a:cubicBezTo>
                  <a:cubicBezTo>
                    <a:pt x="7237730" y="274320"/>
                    <a:pt x="7232649" y="320040"/>
                    <a:pt x="7226299" y="349250"/>
                  </a:cubicBezTo>
                  <a:cubicBezTo>
                    <a:pt x="7222490" y="369570"/>
                    <a:pt x="7217409" y="382270"/>
                    <a:pt x="7205980" y="400050"/>
                  </a:cubicBezTo>
                  <a:cubicBezTo>
                    <a:pt x="7189470" y="425450"/>
                    <a:pt x="7155180" y="462280"/>
                    <a:pt x="7131049" y="480060"/>
                  </a:cubicBezTo>
                  <a:cubicBezTo>
                    <a:pt x="7113270" y="492760"/>
                    <a:pt x="7106920" y="495300"/>
                    <a:pt x="7081520" y="504190"/>
                  </a:cubicBezTo>
                  <a:cubicBezTo>
                    <a:pt x="7002780" y="530860"/>
                    <a:pt x="6720840" y="585470"/>
                    <a:pt x="6583680" y="598170"/>
                  </a:cubicBezTo>
                  <a:cubicBezTo>
                    <a:pt x="6488430" y="607060"/>
                    <a:pt x="6423660" y="595630"/>
                    <a:pt x="6339840" y="600710"/>
                  </a:cubicBezTo>
                  <a:cubicBezTo>
                    <a:pt x="6252210" y="604520"/>
                    <a:pt x="6215380" y="618490"/>
                    <a:pt x="6070599" y="626110"/>
                  </a:cubicBezTo>
                  <a:cubicBezTo>
                    <a:pt x="5473699" y="654050"/>
                    <a:pt x="2147570" y="627380"/>
                    <a:pt x="1478279" y="626110"/>
                  </a:cubicBezTo>
                  <a:cubicBezTo>
                    <a:pt x="1290319" y="624840"/>
                    <a:pt x="1228089" y="629920"/>
                    <a:pt x="1118869" y="623570"/>
                  </a:cubicBezTo>
                  <a:cubicBezTo>
                    <a:pt x="1027429" y="619760"/>
                    <a:pt x="953769" y="600710"/>
                    <a:pt x="866139" y="599440"/>
                  </a:cubicBezTo>
                  <a:cubicBezTo>
                    <a:pt x="772160" y="598170"/>
                    <a:pt x="650239" y="604520"/>
                    <a:pt x="570229" y="622300"/>
                  </a:cubicBezTo>
                  <a:cubicBezTo>
                    <a:pt x="514349" y="633730"/>
                    <a:pt x="469899" y="693420"/>
                    <a:pt x="430529" y="674370"/>
                  </a:cubicBezTo>
                  <a:cubicBezTo>
                    <a:pt x="359409" y="640080"/>
                    <a:pt x="284479" y="236220"/>
                    <a:pt x="284479" y="236220"/>
                  </a:cubicBezTo>
                </a:path>
              </a:pathLst>
            </a:custGeom>
            <a:solidFill>
              <a:srgbClr val="214B63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2383" y="858202"/>
            <a:ext cx="5982653" cy="1406842"/>
            <a:chOff x="0" y="0"/>
            <a:chExt cx="7976870" cy="1875790"/>
          </a:xfrm>
        </p:grpSpPr>
        <p:sp>
          <p:nvSpPr>
            <p:cNvPr id="7" name="Freeform 7"/>
            <p:cNvSpPr/>
            <p:nvPr/>
          </p:nvSpPr>
          <p:spPr>
            <a:xfrm>
              <a:off x="44450" y="29210"/>
              <a:ext cx="7885429" cy="1798320"/>
            </a:xfrm>
            <a:custGeom>
              <a:avLst/>
              <a:gdLst/>
              <a:ahLst/>
              <a:cxnLst/>
              <a:rect l="l" t="t" r="r" b="b"/>
              <a:pathLst>
                <a:path w="7885429" h="1798320">
                  <a:moveTo>
                    <a:pt x="7292340" y="864870"/>
                  </a:moveTo>
                  <a:cubicBezTo>
                    <a:pt x="5241290" y="852170"/>
                    <a:pt x="4855210" y="811530"/>
                    <a:pt x="4427220" y="793750"/>
                  </a:cubicBezTo>
                  <a:cubicBezTo>
                    <a:pt x="3982720" y="775970"/>
                    <a:pt x="3540760" y="765810"/>
                    <a:pt x="3065780" y="759460"/>
                  </a:cubicBezTo>
                  <a:cubicBezTo>
                    <a:pt x="2548890" y="751840"/>
                    <a:pt x="1741170" y="739140"/>
                    <a:pt x="1440180" y="754380"/>
                  </a:cubicBezTo>
                  <a:cubicBezTo>
                    <a:pt x="1323340" y="759460"/>
                    <a:pt x="1297940" y="773430"/>
                    <a:pt x="1198880" y="779780"/>
                  </a:cubicBezTo>
                  <a:cubicBezTo>
                    <a:pt x="1041400" y="787400"/>
                    <a:pt x="704850" y="796290"/>
                    <a:pt x="585470" y="782320"/>
                  </a:cubicBezTo>
                  <a:cubicBezTo>
                    <a:pt x="534670" y="775970"/>
                    <a:pt x="506730" y="768350"/>
                    <a:pt x="480060" y="755650"/>
                  </a:cubicBezTo>
                  <a:cubicBezTo>
                    <a:pt x="459740" y="746760"/>
                    <a:pt x="449580" y="739140"/>
                    <a:pt x="434340" y="723900"/>
                  </a:cubicBezTo>
                  <a:cubicBezTo>
                    <a:pt x="412750" y="703580"/>
                    <a:pt x="384810" y="661670"/>
                    <a:pt x="372110" y="633730"/>
                  </a:cubicBezTo>
                  <a:cubicBezTo>
                    <a:pt x="363220" y="614680"/>
                    <a:pt x="360680" y="601980"/>
                    <a:pt x="359410" y="580390"/>
                  </a:cubicBezTo>
                  <a:cubicBezTo>
                    <a:pt x="356870" y="551180"/>
                    <a:pt x="359410" y="505460"/>
                    <a:pt x="372110" y="472440"/>
                  </a:cubicBezTo>
                  <a:cubicBezTo>
                    <a:pt x="384810" y="439420"/>
                    <a:pt x="407670" y="405130"/>
                    <a:pt x="434340" y="382270"/>
                  </a:cubicBezTo>
                  <a:cubicBezTo>
                    <a:pt x="461010" y="358140"/>
                    <a:pt x="502920" y="340360"/>
                    <a:pt x="530860" y="331470"/>
                  </a:cubicBezTo>
                  <a:cubicBezTo>
                    <a:pt x="551180" y="325120"/>
                    <a:pt x="557530" y="322580"/>
                    <a:pt x="585470" y="325120"/>
                  </a:cubicBezTo>
                  <a:cubicBezTo>
                    <a:pt x="683260" y="330200"/>
                    <a:pt x="1024890" y="439420"/>
                    <a:pt x="1231900" y="482600"/>
                  </a:cubicBezTo>
                  <a:cubicBezTo>
                    <a:pt x="1419860" y="521970"/>
                    <a:pt x="1576070" y="535940"/>
                    <a:pt x="1775460" y="575310"/>
                  </a:cubicBezTo>
                  <a:cubicBezTo>
                    <a:pt x="2021840" y="623570"/>
                    <a:pt x="2359660" y="720090"/>
                    <a:pt x="2600960" y="754380"/>
                  </a:cubicBezTo>
                  <a:cubicBezTo>
                    <a:pt x="2785110" y="781050"/>
                    <a:pt x="2901950" y="783590"/>
                    <a:pt x="3094990" y="791210"/>
                  </a:cubicBezTo>
                  <a:cubicBezTo>
                    <a:pt x="3366770" y="801370"/>
                    <a:pt x="3749040" y="822960"/>
                    <a:pt x="4081780" y="793750"/>
                  </a:cubicBezTo>
                  <a:cubicBezTo>
                    <a:pt x="4427220" y="763270"/>
                    <a:pt x="4808220" y="650240"/>
                    <a:pt x="5132070" y="604520"/>
                  </a:cubicBezTo>
                  <a:cubicBezTo>
                    <a:pt x="5406390" y="565150"/>
                    <a:pt x="5647690" y="557530"/>
                    <a:pt x="5897880" y="524510"/>
                  </a:cubicBezTo>
                  <a:cubicBezTo>
                    <a:pt x="6140450" y="491490"/>
                    <a:pt x="6478270" y="411480"/>
                    <a:pt x="6611620" y="410210"/>
                  </a:cubicBezTo>
                  <a:cubicBezTo>
                    <a:pt x="6663690" y="408940"/>
                    <a:pt x="6691630" y="414020"/>
                    <a:pt x="6720840" y="422910"/>
                  </a:cubicBezTo>
                  <a:cubicBezTo>
                    <a:pt x="6741160" y="429260"/>
                    <a:pt x="6752590" y="435610"/>
                    <a:pt x="6769100" y="449580"/>
                  </a:cubicBezTo>
                  <a:cubicBezTo>
                    <a:pt x="6793230" y="467360"/>
                    <a:pt x="6824980" y="500380"/>
                    <a:pt x="6841490" y="530860"/>
                  </a:cubicBezTo>
                  <a:cubicBezTo>
                    <a:pt x="6858000" y="562610"/>
                    <a:pt x="6866890" y="601980"/>
                    <a:pt x="6866890" y="637540"/>
                  </a:cubicBezTo>
                  <a:cubicBezTo>
                    <a:pt x="6866890" y="673100"/>
                    <a:pt x="6852920" y="716280"/>
                    <a:pt x="6841490" y="744220"/>
                  </a:cubicBezTo>
                  <a:cubicBezTo>
                    <a:pt x="6832600" y="763270"/>
                    <a:pt x="6824980" y="773430"/>
                    <a:pt x="6809740" y="788670"/>
                  </a:cubicBezTo>
                  <a:cubicBezTo>
                    <a:pt x="6788150" y="810260"/>
                    <a:pt x="6746240" y="838200"/>
                    <a:pt x="6719570" y="850900"/>
                  </a:cubicBezTo>
                  <a:cubicBezTo>
                    <a:pt x="6699250" y="859790"/>
                    <a:pt x="6692900" y="861060"/>
                    <a:pt x="6666230" y="863600"/>
                  </a:cubicBezTo>
                  <a:cubicBezTo>
                    <a:pt x="6577330" y="875030"/>
                    <a:pt x="6294120" y="859790"/>
                    <a:pt x="6099810" y="864870"/>
                  </a:cubicBezTo>
                  <a:cubicBezTo>
                    <a:pt x="5896610" y="868680"/>
                    <a:pt x="5637530" y="875030"/>
                    <a:pt x="5471160" y="890270"/>
                  </a:cubicBezTo>
                  <a:cubicBezTo>
                    <a:pt x="5360670" y="899160"/>
                    <a:pt x="5309870" y="915670"/>
                    <a:pt x="5198110" y="927100"/>
                  </a:cubicBezTo>
                  <a:cubicBezTo>
                    <a:pt x="5019040" y="944880"/>
                    <a:pt x="4826000" y="958850"/>
                    <a:pt x="4498340" y="969010"/>
                  </a:cubicBezTo>
                  <a:cubicBezTo>
                    <a:pt x="3721100" y="993140"/>
                    <a:pt x="848360" y="990600"/>
                    <a:pt x="571500" y="974090"/>
                  </a:cubicBezTo>
                  <a:cubicBezTo>
                    <a:pt x="538480" y="972820"/>
                    <a:pt x="537210" y="974090"/>
                    <a:pt x="516890" y="967740"/>
                  </a:cubicBezTo>
                  <a:cubicBezTo>
                    <a:pt x="488950" y="958850"/>
                    <a:pt x="443230" y="935990"/>
                    <a:pt x="420370" y="916940"/>
                  </a:cubicBezTo>
                  <a:cubicBezTo>
                    <a:pt x="403860" y="904240"/>
                    <a:pt x="393700" y="894080"/>
                    <a:pt x="383540" y="876300"/>
                  </a:cubicBezTo>
                  <a:cubicBezTo>
                    <a:pt x="368300" y="850900"/>
                    <a:pt x="349250" y="808990"/>
                    <a:pt x="344170" y="773430"/>
                  </a:cubicBezTo>
                  <a:cubicBezTo>
                    <a:pt x="340360" y="737870"/>
                    <a:pt x="345440" y="698500"/>
                    <a:pt x="358140" y="665480"/>
                  </a:cubicBezTo>
                  <a:cubicBezTo>
                    <a:pt x="370840" y="632460"/>
                    <a:pt x="393700" y="598170"/>
                    <a:pt x="420370" y="575310"/>
                  </a:cubicBezTo>
                  <a:cubicBezTo>
                    <a:pt x="447040" y="551180"/>
                    <a:pt x="488950" y="533400"/>
                    <a:pt x="516890" y="524510"/>
                  </a:cubicBezTo>
                  <a:cubicBezTo>
                    <a:pt x="537210" y="518160"/>
                    <a:pt x="542290" y="519430"/>
                    <a:pt x="571500" y="516890"/>
                  </a:cubicBezTo>
                  <a:cubicBezTo>
                    <a:pt x="687070" y="510540"/>
                    <a:pt x="1195070" y="524510"/>
                    <a:pt x="1424940" y="516890"/>
                  </a:cubicBezTo>
                  <a:cubicBezTo>
                    <a:pt x="1581150" y="513080"/>
                    <a:pt x="1682750" y="499110"/>
                    <a:pt x="1817370" y="495300"/>
                  </a:cubicBezTo>
                  <a:cubicBezTo>
                    <a:pt x="1962150" y="490220"/>
                    <a:pt x="2052320" y="491490"/>
                    <a:pt x="2266950" y="490220"/>
                  </a:cubicBezTo>
                  <a:cubicBezTo>
                    <a:pt x="2807970" y="487680"/>
                    <a:pt x="4450080" y="509270"/>
                    <a:pt x="5119370" y="490220"/>
                  </a:cubicBezTo>
                  <a:cubicBezTo>
                    <a:pt x="5483860" y="478790"/>
                    <a:pt x="5716270" y="448310"/>
                    <a:pt x="5961380" y="440690"/>
                  </a:cubicBezTo>
                  <a:cubicBezTo>
                    <a:pt x="6150610" y="434340"/>
                    <a:pt x="6361430" y="449580"/>
                    <a:pt x="6466840" y="436880"/>
                  </a:cubicBezTo>
                  <a:cubicBezTo>
                    <a:pt x="6516370" y="430530"/>
                    <a:pt x="6537960" y="411480"/>
                    <a:pt x="6573520" y="412750"/>
                  </a:cubicBezTo>
                  <a:cubicBezTo>
                    <a:pt x="6609080" y="412750"/>
                    <a:pt x="6648450" y="422910"/>
                    <a:pt x="6678930" y="439420"/>
                  </a:cubicBezTo>
                  <a:cubicBezTo>
                    <a:pt x="6710680" y="457200"/>
                    <a:pt x="6739890" y="483870"/>
                    <a:pt x="6760210" y="513080"/>
                  </a:cubicBezTo>
                  <a:cubicBezTo>
                    <a:pt x="6779260" y="543560"/>
                    <a:pt x="6793230" y="581660"/>
                    <a:pt x="6797040" y="615950"/>
                  </a:cubicBezTo>
                  <a:cubicBezTo>
                    <a:pt x="6800850" y="651510"/>
                    <a:pt x="6795770" y="692150"/>
                    <a:pt x="6783070" y="725170"/>
                  </a:cubicBezTo>
                  <a:cubicBezTo>
                    <a:pt x="6769100" y="758190"/>
                    <a:pt x="6739890" y="793750"/>
                    <a:pt x="6719570" y="814070"/>
                  </a:cubicBezTo>
                  <a:cubicBezTo>
                    <a:pt x="6704330" y="829310"/>
                    <a:pt x="6696710" y="835660"/>
                    <a:pt x="6673850" y="844550"/>
                  </a:cubicBezTo>
                  <a:cubicBezTo>
                    <a:pt x="6617970" y="866140"/>
                    <a:pt x="6475730" y="873760"/>
                    <a:pt x="6369050" y="885190"/>
                  </a:cubicBezTo>
                  <a:cubicBezTo>
                    <a:pt x="6250940" y="899160"/>
                    <a:pt x="6113780" y="911860"/>
                    <a:pt x="5995670" y="916940"/>
                  </a:cubicBezTo>
                  <a:cubicBezTo>
                    <a:pt x="5888990" y="922020"/>
                    <a:pt x="5830570" y="918210"/>
                    <a:pt x="5688330" y="919480"/>
                  </a:cubicBezTo>
                  <a:cubicBezTo>
                    <a:pt x="5365750" y="920750"/>
                    <a:pt x="4552950" y="927100"/>
                    <a:pt x="4099560" y="919480"/>
                  </a:cubicBezTo>
                  <a:cubicBezTo>
                    <a:pt x="3761740" y="914400"/>
                    <a:pt x="3364230" y="913130"/>
                    <a:pt x="3211830" y="891540"/>
                  </a:cubicBezTo>
                  <a:cubicBezTo>
                    <a:pt x="3159760" y="885190"/>
                    <a:pt x="3136900" y="881380"/>
                    <a:pt x="3106420" y="864870"/>
                  </a:cubicBezTo>
                  <a:cubicBezTo>
                    <a:pt x="3074670" y="848360"/>
                    <a:pt x="3044190" y="821690"/>
                    <a:pt x="3025140" y="792480"/>
                  </a:cubicBezTo>
                  <a:cubicBezTo>
                    <a:pt x="3004820" y="763270"/>
                    <a:pt x="2992120" y="718820"/>
                    <a:pt x="2987040" y="689610"/>
                  </a:cubicBezTo>
                  <a:cubicBezTo>
                    <a:pt x="2983230" y="669290"/>
                    <a:pt x="2983230" y="655320"/>
                    <a:pt x="2987040" y="635000"/>
                  </a:cubicBezTo>
                  <a:cubicBezTo>
                    <a:pt x="2992120" y="605790"/>
                    <a:pt x="3006090" y="561340"/>
                    <a:pt x="3026410" y="532130"/>
                  </a:cubicBezTo>
                  <a:cubicBezTo>
                    <a:pt x="3046730" y="502920"/>
                    <a:pt x="3077210" y="476250"/>
                    <a:pt x="3108960" y="461010"/>
                  </a:cubicBezTo>
                  <a:cubicBezTo>
                    <a:pt x="3139440" y="444500"/>
                    <a:pt x="3155950" y="441960"/>
                    <a:pt x="3214370" y="434340"/>
                  </a:cubicBezTo>
                  <a:cubicBezTo>
                    <a:pt x="3478530" y="400050"/>
                    <a:pt x="4903470" y="402590"/>
                    <a:pt x="5406390" y="384810"/>
                  </a:cubicBezTo>
                  <a:cubicBezTo>
                    <a:pt x="5671820" y="374650"/>
                    <a:pt x="5798820" y="370840"/>
                    <a:pt x="6013450" y="354330"/>
                  </a:cubicBezTo>
                  <a:cubicBezTo>
                    <a:pt x="6258560" y="335280"/>
                    <a:pt x="6652260" y="181610"/>
                    <a:pt x="6800850" y="271780"/>
                  </a:cubicBezTo>
                  <a:cubicBezTo>
                    <a:pt x="6906260" y="335280"/>
                    <a:pt x="6983730" y="572770"/>
                    <a:pt x="6946900" y="640080"/>
                  </a:cubicBezTo>
                  <a:cubicBezTo>
                    <a:pt x="6917690" y="695960"/>
                    <a:pt x="6779260" y="689610"/>
                    <a:pt x="6690360" y="698500"/>
                  </a:cubicBezTo>
                  <a:cubicBezTo>
                    <a:pt x="6598920" y="709930"/>
                    <a:pt x="6503670" y="695960"/>
                    <a:pt x="6409690" y="698500"/>
                  </a:cubicBezTo>
                  <a:cubicBezTo>
                    <a:pt x="6313170" y="702310"/>
                    <a:pt x="6217920" y="709930"/>
                    <a:pt x="6121400" y="721360"/>
                  </a:cubicBezTo>
                  <a:cubicBezTo>
                    <a:pt x="6022340" y="732790"/>
                    <a:pt x="5918200" y="756920"/>
                    <a:pt x="5819140" y="769620"/>
                  </a:cubicBezTo>
                  <a:cubicBezTo>
                    <a:pt x="5725160" y="781050"/>
                    <a:pt x="5655310" y="781050"/>
                    <a:pt x="5541010" y="792480"/>
                  </a:cubicBezTo>
                  <a:cubicBezTo>
                    <a:pt x="5354320" y="812800"/>
                    <a:pt x="4939030" y="892810"/>
                    <a:pt x="4803140" y="890270"/>
                  </a:cubicBezTo>
                  <a:cubicBezTo>
                    <a:pt x="4751070" y="889000"/>
                    <a:pt x="4728210" y="885190"/>
                    <a:pt x="4695190" y="871220"/>
                  </a:cubicBezTo>
                  <a:cubicBezTo>
                    <a:pt x="4663440" y="857250"/>
                    <a:pt x="4630420" y="831850"/>
                    <a:pt x="4608830" y="803910"/>
                  </a:cubicBezTo>
                  <a:cubicBezTo>
                    <a:pt x="4587240" y="775970"/>
                    <a:pt x="4569460" y="739140"/>
                    <a:pt x="4563110" y="704850"/>
                  </a:cubicBezTo>
                  <a:cubicBezTo>
                    <a:pt x="4556760" y="670560"/>
                    <a:pt x="4561840" y="624840"/>
                    <a:pt x="4569460" y="595630"/>
                  </a:cubicBezTo>
                  <a:cubicBezTo>
                    <a:pt x="4574540" y="575310"/>
                    <a:pt x="4579620" y="562610"/>
                    <a:pt x="4592320" y="544830"/>
                  </a:cubicBezTo>
                  <a:cubicBezTo>
                    <a:pt x="4608830" y="520700"/>
                    <a:pt x="4638040" y="486410"/>
                    <a:pt x="4668520" y="467360"/>
                  </a:cubicBezTo>
                  <a:cubicBezTo>
                    <a:pt x="4699000" y="448310"/>
                    <a:pt x="4733290" y="430530"/>
                    <a:pt x="4772660" y="434340"/>
                  </a:cubicBezTo>
                  <a:cubicBezTo>
                    <a:pt x="4833620" y="439420"/>
                    <a:pt x="4906010" y="533400"/>
                    <a:pt x="4992370" y="552450"/>
                  </a:cubicBezTo>
                  <a:cubicBezTo>
                    <a:pt x="5099050" y="577850"/>
                    <a:pt x="5227320" y="542290"/>
                    <a:pt x="5368290" y="539750"/>
                  </a:cubicBezTo>
                  <a:cubicBezTo>
                    <a:pt x="5552440" y="538480"/>
                    <a:pt x="5880100" y="529590"/>
                    <a:pt x="6002020" y="544830"/>
                  </a:cubicBezTo>
                  <a:cubicBezTo>
                    <a:pt x="6052820" y="551180"/>
                    <a:pt x="6082030" y="558800"/>
                    <a:pt x="6108700" y="571500"/>
                  </a:cubicBezTo>
                  <a:cubicBezTo>
                    <a:pt x="6127750" y="580390"/>
                    <a:pt x="6139180" y="588010"/>
                    <a:pt x="6154420" y="601980"/>
                  </a:cubicBezTo>
                  <a:cubicBezTo>
                    <a:pt x="6174740" y="623570"/>
                    <a:pt x="6203950" y="659130"/>
                    <a:pt x="6216650" y="692150"/>
                  </a:cubicBezTo>
                  <a:cubicBezTo>
                    <a:pt x="6229350" y="725170"/>
                    <a:pt x="6233160" y="765810"/>
                    <a:pt x="6229350" y="801370"/>
                  </a:cubicBezTo>
                  <a:cubicBezTo>
                    <a:pt x="6225540" y="836930"/>
                    <a:pt x="6206490" y="877570"/>
                    <a:pt x="6191250" y="902970"/>
                  </a:cubicBezTo>
                  <a:cubicBezTo>
                    <a:pt x="6179820" y="922020"/>
                    <a:pt x="6170930" y="932180"/>
                    <a:pt x="6154420" y="944880"/>
                  </a:cubicBezTo>
                  <a:cubicBezTo>
                    <a:pt x="6130290" y="962660"/>
                    <a:pt x="6085840" y="986790"/>
                    <a:pt x="6057900" y="995680"/>
                  </a:cubicBezTo>
                  <a:cubicBezTo>
                    <a:pt x="6037580" y="1002030"/>
                    <a:pt x="6029960" y="994410"/>
                    <a:pt x="6002020" y="1002030"/>
                  </a:cubicBezTo>
                  <a:cubicBezTo>
                    <a:pt x="5908040" y="1029970"/>
                    <a:pt x="5511800" y="1257300"/>
                    <a:pt x="5397500" y="1290320"/>
                  </a:cubicBezTo>
                  <a:cubicBezTo>
                    <a:pt x="5355590" y="1303020"/>
                    <a:pt x="5337810" y="1303020"/>
                    <a:pt x="5306060" y="1301750"/>
                  </a:cubicBezTo>
                  <a:cubicBezTo>
                    <a:pt x="5271770" y="1299210"/>
                    <a:pt x="5227320" y="1287780"/>
                    <a:pt x="5200650" y="1275080"/>
                  </a:cubicBezTo>
                  <a:cubicBezTo>
                    <a:pt x="5180330" y="1266190"/>
                    <a:pt x="5170170" y="1258570"/>
                    <a:pt x="5154930" y="1243330"/>
                  </a:cubicBezTo>
                  <a:cubicBezTo>
                    <a:pt x="5133340" y="1223010"/>
                    <a:pt x="5105400" y="1181100"/>
                    <a:pt x="5092700" y="1153160"/>
                  </a:cubicBezTo>
                  <a:cubicBezTo>
                    <a:pt x="5083810" y="1134110"/>
                    <a:pt x="5082540" y="1117600"/>
                    <a:pt x="5080000" y="1099820"/>
                  </a:cubicBezTo>
                  <a:cubicBezTo>
                    <a:pt x="5077460" y="1082040"/>
                    <a:pt x="5076190" y="1065530"/>
                    <a:pt x="5080000" y="1045210"/>
                  </a:cubicBezTo>
                  <a:cubicBezTo>
                    <a:pt x="5085080" y="1016000"/>
                    <a:pt x="5104130" y="967740"/>
                    <a:pt x="5119370" y="942340"/>
                  </a:cubicBezTo>
                  <a:cubicBezTo>
                    <a:pt x="5130800" y="924560"/>
                    <a:pt x="5139690" y="914400"/>
                    <a:pt x="5156200" y="901700"/>
                  </a:cubicBezTo>
                  <a:cubicBezTo>
                    <a:pt x="5179060" y="883920"/>
                    <a:pt x="5203190" y="864870"/>
                    <a:pt x="5252720" y="850900"/>
                  </a:cubicBezTo>
                  <a:cubicBezTo>
                    <a:pt x="5379720" y="814070"/>
                    <a:pt x="5791200" y="810260"/>
                    <a:pt x="5974080" y="788670"/>
                  </a:cubicBezTo>
                  <a:cubicBezTo>
                    <a:pt x="6087110" y="774700"/>
                    <a:pt x="6144260" y="756920"/>
                    <a:pt x="6247130" y="745490"/>
                  </a:cubicBezTo>
                  <a:cubicBezTo>
                    <a:pt x="6381750" y="730250"/>
                    <a:pt x="6583680" y="718820"/>
                    <a:pt x="6714490" y="713740"/>
                  </a:cubicBezTo>
                  <a:cubicBezTo>
                    <a:pt x="6808470" y="709930"/>
                    <a:pt x="6943090" y="687070"/>
                    <a:pt x="6955790" y="709930"/>
                  </a:cubicBezTo>
                  <a:cubicBezTo>
                    <a:pt x="6962140" y="722630"/>
                    <a:pt x="6916420" y="764540"/>
                    <a:pt x="6918960" y="767080"/>
                  </a:cubicBezTo>
                  <a:cubicBezTo>
                    <a:pt x="6921500" y="769620"/>
                    <a:pt x="6967220" y="708660"/>
                    <a:pt x="6997700" y="690880"/>
                  </a:cubicBezTo>
                  <a:cubicBezTo>
                    <a:pt x="7029450" y="673100"/>
                    <a:pt x="7067550" y="662940"/>
                    <a:pt x="7103110" y="661670"/>
                  </a:cubicBezTo>
                  <a:cubicBezTo>
                    <a:pt x="7138670" y="660400"/>
                    <a:pt x="7179310" y="668020"/>
                    <a:pt x="7211060" y="683260"/>
                  </a:cubicBezTo>
                  <a:cubicBezTo>
                    <a:pt x="7242810" y="698500"/>
                    <a:pt x="7273290" y="725170"/>
                    <a:pt x="7294880" y="753110"/>
                  </a:cubicBezTo>
                  <a:cubicBezTo>
                    <a:pt x="7316470" y="782320"/>
                    <a:pt x="7331710" y="819150"/>
                    <a:pt x="7336790" y="854710"/>
                  </a:cubicBezTo>
                  <a:cubicBezTo>
                    <a:pt x="7343140" y="889000"/>
                    <a:pt x="7335520" y="934720"/>
                    <a:pt x="7327900" y="963930"/>
                  </a:cubicBezTo>
                  <a:cubicBezTo>
                    <a:pt x="7322820" y="984250"/>
                    <a:pt x="7321550" y="996950"/>
                    <a:pt x="7303770" y="1013460"/>
                  </a:cubicBezTo>
                  <a:cubicBezTo>
                    <a:pt x="7269480" y="1046480"/>
                    <a:pt x="7158990" y="1069340"/>
                    <a:pt x="7086600" y="1107440"/>
                  </a:cubicBezTo>
                  <a:cubicBezTo>
                    <a:pt x="7006590" y="1148080"/>
                    <a:pt x="6945630" y="1210310"/>
                    <a:pt x="6847840" y="1254760"/>
                  </a:cubicBezTo>
                  <a:cubicBezTo>
                    <a:pt x="6714490" y="1314450"/>
                    <a:pt x="6516370" y="1370330"/>
                    <a:pt x="6343650" y="1407160"/>
                  </a:cubicBezTo>
                  <a:cubicBezTo>
                    <a:pt x="6167120" y="1442720"/>
                    <a:pt x="6018530" y="1456690"/>
                    <a:pt x="5801360" y="1469390"/>
                  </a:cubicBezTo>
                  <a:cubicBezTo>
                    <a:pt x="5474970" y="1488440"/>
                    <a:pt x="4928870" y="1447800"/>
                    <a:pt x="4575810" y="1470660"/>
                  </a:cubicBezTo>
                  <a:cubicBezTo>
                    <a:pt x="4306570" y="1488440"/>
                    <a:pt x="4137660" y="1534160"/>
                    <a:pt x="3865880" y="1562100"/>
                  </a:cubicBezTo>
                  <a:cubicBezTo>
                    <a:pt x="3506470" y="1598930"/>
                    <a:pt x="3008630" y="1644650"/>
                    <a:pt x="2603500" y="1661160"/>
                  </a:cubicBezTo>
                  <a:cubicBezTo>
                    <a:pt x="2230120" y="1676400"/>
                    <a:pt x="1751330" y="1676400"/>
                    <a:pt x="1524000" y="1663700"/>
                  </a:cubicBezTo>
                  <a:cubicBezTo>
                    <a:pt x="1419860" y="1657350"/>
                    <a:pt x="1371600" y="1653540"/>
                    <a:pt x="1294130" y="1637030"/>
                  </a:cubicBezTo>
                  <a:cubicBezTo>
                    <a:pt x="1214120" y="1620520"/>
                    <a:pt x="1139190" y="1581150"/>
                    <a:pt x="1055370" y="1563370"/>
                  </a:cubicBezTo>
                  <a:cubicBezTo>
                    <a:pt x="965200" y="1545590"/>
                    <a:pt x="861060" y="1550670"/>
                    <a:pt x="772160" y="1531620"/>
                  </a:cubicBezTo>
                  <a:cubicBezTo>
                    <a:pt x="692150" y="1513840"/>
                    <a:pt x="605790" y="1499870"/>
                    <a:pt x="544830" y="1455420"/>
                  </a:cubicBezTo>
                  <a:cubicBezTo>
                    <a:pt x="485140" y="1412240"/>
                    <a:pt x="433070" y="1341120"/>
                    <a:pt x="406400" y="1271270"/>
                  </a:cubicBezTo>
                  <a:cubicBezTo>
                    <a:pt x="381000" y="1200150"/>
                    <a:pt x="387350" y="1108710"/>
                    <a:pt x="392430" y="1031240"/>
                  </a:cubicBezTo>
                  <a:cubicBezTo>
                    <a:pt x="396240" y="953770"/>
                    <a:pt x="401320" y="885190"/>
                    <a:pt x="431800" y="805180"/>
                  </a:cubicBezTo>
                  <a:cubicBezTo>
                    <a:pt x="473710" y="697230"/>
                    <a:pt x="586740" y="516890"/>
                    <a:pt x="654050" y="455930"/>
                  </a:cubicBezTo>
                  <a:cubicBezTo>
                    <a:pt x="688340" y="424180"/>
                    <a:pt x="722630" y="415290"/>
                    <a:pt x="751840" y="406400"/>
                  </a:cubicBezTo>
                  <a:cubicBezTo>
                    <a:pt x="772160" y="400050"/>
                    <a:pt x="784860" y="398780"/>
                    <a:pt x="806450" y="400050"/>
                  </a:cubicBezTo>
                  <a:cubicBezTo>
                    <a:pt x="835660" y="402590"/>
                    <a:pt x="881380" y="411480"/>
                    <a:pt x="911860" y="427990"/>
                  </a:cubicBezTo>
                  <a:cubicBezTo>
                    <a:pt x="943610" y="445770"/>
                    <a:pt x="972820" y="472440"/>
                    <a:pt x="993140" y="501650"/>
                  </a:cubicBezTo>
                  <a:cubicBezTo>
                    <a:pt x="1012190" y="532130"/>
                    <a:pt x="1026160" y="570230"/>
                    <a:pt x="1029970" y="604520"/>
                  </a:cubicBezTo>
                  <a:cubicBezTo>
                    <a:pt x="1033780" y="640080"/>
                    <a:pt x="1028700" y="680720"/>
                    <a:pt x="1016000" y="713740"/>
                  </a:cubicBezTo>
                  <a:cubicBezTo>
                    <a:pt x="1002030" y="746760"/>
                    <a:pt x="981710" y="767080"/>
                    <a:pt x="951230" y="802640"/>
                  </a:cubicBezTo>
                  <a:cubicBezTo>
                    <a:pt x="896620" y="866140"/>
                    <a:pt x="772160" y="969010"/>
                    <a:pt x="698500" y="1050290"/>
                  </a:cubicBezTo>
                  <a:cubicBezTo>
                    <a:pt x="635000" y="1120140"/>
                    <a:pt x="576580" y="1179830"/>
                    <a:pt x="533400" y="1257300"/>
                  </a:cubicBezTo>
                  <a:cubicBezTo>
                    <a:pt x="487680" y="1337310"/>
                    <a:pt x="461010" y="1474470"/>
                    <a:pt x="434340" y="1525270"/>
                  </a:cubicBezTo>
                  <a:cubicBezTo>
                    <a:pt x="421640" y="1546860"/>
                    <a:pt x="416560" y="1554480"/>
                    <a:pt x="401320" y="1569720"/>
                  </a:cubicBezTo>
                  <a:cubicBezTo>
                    <a:pt x="379730" y="1590040"/>
                    <a:pt x="342900" y="1616710"/>
                    <a:pt x="309880" y="1628140"/>
                  </a:cubicBezTo>
                  <a:cubicBezTo>
                    <a:pt x="276860" y="1640840"/>
                    <a:pt x="236220" y="1643380"/>
                    <a:pt x="200660" y="1638300"/>
                  </a:cubicBezTo>
                  <a:cubicBezTo>
                    <a:pt x="165100" y="1633220"/>
                    <a:pt x="124460" y="1612900"/>
                    <a:pt x="99060" y="1596390"/>
                  </a:cubicBezTo>
                  <a:cubicBezTo>
                    <a:pt x="81280" y="1584960"/>
                    <a:pt x="71120" y="1573530"/>
                    <a:pt x="59690" y="1559560"/>
                  </a:cubicBezTo>
                  <a:cubicBezTo>
                    <a:pt x="48260" y="1545590"/>
                    <a:pt x="38100" y="1532890"/>
                    <a:pt x="29210" y="1512570"/>
                  </a:cubicBezTo>
                  <a:cubicBezTo>
                    <a:pt x="17780" y="1485900"/>
                    <a:pt x="0" y="1447800"/>
                    <a:pt x="6350" y="1405890"/>
                  </a:cubicBezTo>
                  <a:cubicBezTo>
                    <a:pt x="16510" y="1336040"/>
                    <a:pt x="109220" y="1226820"/>
                    <a:pt x="147320" y="1140460"/>
                  </a:cubicBezTo>
                  <a:cubicBezTo>
                    <a:pt x="181610" y="1061720"/>
                    <a:pt x="217170" y="986790"/>
                    <a:pt x="229870" y="906780"/>
                  </a:cubicBezTo>
                  <a:cubicBezTo>
                    <a:pt x="243840" y="828040"/>
                    <a:pt x="222250" y="745490"/>
                    <a:pt x="226060" y="662940"/>
                  </a:cubicBezTo>
                  <a:cubicBezTo>
                    <a:pt x="229870" y="579120"/>
                    <a:pt x="222250" y="488950"/>
                    <a:pt x="254000" y="407670"/>
                  </a:cubicBezTo>
                  <a:cubicBezTo>
                    <a:pt x="290830" y="316230"/>
                    <a:pt x="365760" y="199390"/>
                    <a:pt x="450850" y="148590"/>
                  </a:cubicBezTo>
                  <a:cubicBezTo>
                    <a:pt x="535940" y="99060"/>
                    <a:pt x="666750" y="92710"/>
                    <a:pt x="767080" y="105410"/>
                  </a:cubicBezTo>
                  <a:cubicBezTo>
                    <a:pt x="864870" y="116840"/>
                    <a:pt x="949960" y="185420"/>
                    <a:pt x="1047750" y="214630"/>
                  </a:cubicBezTo>
                  <a:cubicBezTo>
                    <a:pt x="1153160" y="243840"/>
                    <a:pt x="1303020" y="250190"/>
                    <a:pt x="1377950" y="278130"/>
                  </a:cubicBezTo>
                  <a:cubicBezTo>
                    <a:pt x="1421130" y="294640"/>
                    <a:pt x="1447800" y="308610"/>
                    <a:pt x="1473200" y="334010"/>
                  </a:cubicBezTo>
                  <a:cubicBezTo>
                    <a:pt x="1498600" y="358140"/>
                    <a:pt x="1520190" y="392430"/>
                    <a:pt x="1530350" y="426720"/>
                  </a:cubicBezTo>
                  <a:cubicBezTo>
                    <a:pt x="1541780" y="459740"/>
                    <a:pt x="1541780" y="505460"/>
                    <a:pt x="1539240" y="535940"/>
                  </a:cubicBezTo>
                  <a:cubicBezTo>
                    <a:pt x="1536700" y="556260"/>
                    <a:pt x="1530350" y="571500"/>
                    <a:pt x="1522730" y="588010"/>
                  </a:cubicBezTo>
                  <a:cubicBezTo>
                    <a:pt x="1515110" y="605790"/>
                    <a:pt x="1508760" y="619760"/>
                    <a:pt x="1494790" y="636270"/>
                  </a:cubicBezTo>
                  <a:cubicBezTo>
                    <a:pt x="1475740" y="659130"/>
                    <a:pt x="1454150" y="685800"/>
                    <a:pt x="1409700" y="704850"/>
                  </a:cubicBezTo>
                  <a:cubicBezTo>
                    <a:pt x="1314450" y="745490"/>
                    <a:pt x="1009650" y="787400"/>
                    <a:pt x="905510" y="777240"/>
                  </a:cubicBezTo>
                  <a:cubicBezTo>
                    <a:pt x="858520" y="772160"/>
                    <a:pt x="829310" y="755650"/>
                    <a:pt x="802640" y="740410"/>
                  </a:cubicBezTo>
                  <a:cubicBezTo>
                    <a:pt x="784860" y="730250"/>
                    <a:pt x="773430" y="717550"/>
                    <a:pt x="760730" y="704850"/>
                  </a:cubicBezTo>
                  <a:cubicBezTo>
                    <a:pt x="749300" y="690880"/>
                    <a:pt x="737870" y="679450"/>
                    <a:pt x="728980" y="659130"/>
                  </a:cubicBezTo>
                  <a:cubicBezTo>
                    <a:pt x="716280" y="632460"/>
                    <a:pt x="703580" y="584200"/>
                    <a:pt x="701040" y="553720"/>
                  </a:cubicBezTo>
                  <a:cubicBezTo>
                    <a:pt x="699770" y="533400"/>
                    <a:pt x="701040" y="519430"/>
                    <a:pt x="707390" y="499110"/>
                  </a:cubicBezTo>
                  <a:cubicBezTo>
                    <a:pt x="715010" y="469900"/>
                    <a:pt x="732790" y="427990"/>
                    <a:pt x="755650" y="401320"/>
                  </a:cubicBezTo>
                  <a:cubicBezTo>
                    <a:pt x="779780" y="374650"/>
                    <a:pt x="817880" y="350520"/>
                    <a:pt x="844550" y="337820"/>
                  </a:cubicBezTo>
                  <a:cubicBezTo>
                    <a:pt x="864870" y="328930"/>
                    <a:pt x="866140" y="328930"/>
                    <a:pt x="897890" y="323850"/>
                  </a:cubicBezTo>
                  <a:cubicBezTo>
                    <a:pt x="1140460" y="285750"/>
                    <a:pt x="3449320" y="187960"/>
                    <a:pt x="4067810" y="167640"/>
                  </a:cubicBezTo>
                  <a:cubicBezTo>
                    <a:pt x="4323080" y="160020"/>
                    <a:pt x="4498340" y="147320"/>
                    <a:pt x="4608830" y="160020"/>
                  </a:cubicBezTo>
                  <a:cubicBezTo>
                    <a:pt x="4658360" y="165100"/>
                    <a:pt x="4688840" y="172720"/>
                    <a:pt x="4715510" y="184150"/>
                  </a:cubicBezTo>
                  <a:cubicBezTo>
                    <a:pt x="4734560" y="193040"/>
                    <a:pt x="4745990" y="200660"/>
                    <a:pt x="4761230" y="214630"/>
                  </a:cubicBezTo>
                  <a:cubicBezTo>
                    <a:pt x="4782820" y="236220"/>
                    <a:pt x="4812030" y="271780"/>
                    <a:pt x="4824730" y="304800"/>
                  </a:cubicBezTo>
                  <a:cubicBezTo>
                    <a:pt x="4837430" y="337820"/>
                    <a:pt x="4841240" y="383540"/>
                    <a:pt x="4838700" y="412750"/>
                  </a:cubicBezTo>
                  <a:cubicBezTo>
                    <a:pt x="4838700" y="434340"/>
                    <a:pt x="4834890" y="447040"/>
                    <a:pt x="4827270" y="466090"/>
                  </a:cubicBezTo>
                  <a:cubicBezTo>
                    <a:pt x="4814570" y="494030"/>
                    <a:pt x="4791710" y="533400"/>
                    <a:pt x="4766310" y="557530"/>
                  </a:cubicBezTo>
                  <a:cubicBezTo>
                    <a:pt x="4739640" y="581660"/>
                    <a:pt x="4715510" y="596900"/>
                    <a:pt x="4669790" y="609600"/>
                  </a:cubicBezTo>
                  <a:cubicBezTo>
                    <a:pt x="4574540" y="636270"/>
                    <a:pt x="4361180" y="615950"/>
                    <a:pt x="4202430" y="631190"/>
                  </a:cubicBezTo>
                  <a:cubicBezTo>
                    <a:pt x="4037330" y="647700"/>
                    <a:pt x="3876040" y="676910"/>
                    <a:pt x="3699510" y="707390"/>
                  </a:cubicBezTo>
                  <a:cubicBezTo>
                    <a:pt x="3498850" y="742950"/>
                    <a:pt x="3220720" y="810260"/>
                    <a:pt x="3060700" y="834390"/>
                  </a:cubicBezTo>
                  <a:cubicBezTo>
                    <a:pt x="2965450" y="849630"/>
                    <a:pt x="2893060" y="861060"/>
                    <a:pt x="2830830" y="858520"/>
                  </a:cubicBezTo>
                  <a:cubicBezTo>
                    <a:pt x="2787650" y="857250"/>
                    <a:pt x="2750820" y="850900"/>
                    <a:pt x="2722880" y="840740"/>
                  </a:cubicBezTo>
                  <a:cubicBezTo>
                    <a:pt x="2702560" y="834390"/>
                    <a:pt x="2691130" y="826770"/>
                    <a:pt x="2674620" y="814070"/>
                  </a:cubicBezTo>
                  <a:cubicBezTo>
                    <a:pt x="2653030" y="793750"/>
                    <a:pt x="2620010" y="754380"/>
                    <a:pt x="2606040" y="728980"/>
                  </a:cubicBezTo>
                  <a:cubicBezTo>
                    <a:pt x="2595880" y="709930"/>
                    <a:pt x="2592070" y="694690"/>
                    <a:pt x="2588260" y="676910"/>
                  </a:cubicBezTo>
                  <a:cubicBezTo>
                    <a:pt x="2584450" y="659130"/>
                    <a:pt x="2581910" y="642620"/>
                    <a:pt x="2584450" y="621030"/>
                  </a:cubicBezTo>
                  <a:cubicBezTo>
                    <a:pt x="2586990" y="591820"/>
                    <a:pt x="2597150" y="547370"/>
                    <a:pt x="2614930" y="516890"/>
                  </a:cubicBezTo>
                  <a:cubicBezTo>
                    <a:pt x="2632710" y="486410"/>
                    <a:pt x="2667000" y="454660"/>
                    <a:pt x="2691130" y="438150"/>
                  </a:cubicBezTo>
                  <a:cubicBezTo>
                    <a:pt x="2707640" y="425450"/>
                    <a:pt x="2722880" y="420370"/>
                    <a:pt x="2740660" y="414020"/>
                  </a:cubicBezTo>
                  <a:cubicBezTo>
                    <a:pt x="2757170" y="407670"/>
                    <a:pt x="2764790" y="406400"/>
                    <a:pt x="2794000" y="402590"/>
                  </a:cubicBezTo>
                  <a:cubicBezTo>
                    <a:pt x="2926080" y="389890"/>
                    <a:pt x="3717290" y="372110"/>
                    <a:pt x="3881120" y="414020"/>
                  </a:cubicBezTo>
                  <a:cubicBezTo>
                    <a:pt x="3933190" y="426720"/>
                    <a:pt x="3952240" y="440690"/>
                    <a:pt x="3977640" y="464820"/>
                  </a:cubicBezTo>
                  <a:cubicBezTo>
                    <a:pt x="4004310" y="487680"/>
                    <a:pt x="4027170" y="521970"/>
                    <a:pt x="4039870" y="554990"/>
                  </a:cubicBezTo>
                  <a:cubicBezTo>
                    <a:pt x="4052570" y="588010"/>
                    <a:pt x="4057650" y="628650"/>
                    <a:pt x="4053840" y="662940"/>
                  </a:cubicBezTo>
                  <a:cubicBezTo>
                    <a:pt x="4048760" y="698500"/>
                    <a:pt x="4029710" y="740410"/>
                    <a:pt x="4014470" y="765810"/>
                  </a:cubicBezTo>
                  <a:cubicBezTo>
                    <a:pt x="4003040" y="783590"/>
                    <a:pt x="3994150" y="793750"/>
                    <a:pt x="3977640" y="806450"/>
                  </a:cubicBezTo>
                  <a:cubicBezTo>
                    <a:pt x="3954780" y="825500"/>
                    <a:pt x="3929380" y="844550"/>
                    <a:pt x="3881120" y="857250"/>
                  </a:cubicBezTo>
                  <a:cubicBezTo>
                    <a:pt x="3766820" y="889000"/>
                    <a:pt x="3479800" y="876300"/>
                    <a:pt x="3272790" y="895350"/>
                  </a:cubicBezTo>
                  <a:cubicBezTo>
                    <a:pt x="3054350" y="914400"/>
                    <a:pt x="2818130" y="944880"/>
                    <a:pt x="2600960" y="975360"/>
                  </a:cubicBezTo>
                  <a:cubicBezTo>
                    <a:pt x="2397760" y="1003300"/>
                    <a:pt x="2147570" y="1056640"/>
                    <a:pt x="2011680" y="1071880"/>
                  </a:cubicBezTo>
                  <a:cubicBezTo>
                    <a:pt x="1939290" y="1080770"/>
                    <a:pt x="1894840" y="1084580"/>
                    <a:pt x="1846580" y="1082040"/>
                  </a:cubicBezTo>
                  <a:cubicBezTo>
                    <a:pt x="1805940" y="1080770"/>
                    <a:pt x="1766570" y="1074420"/>
                    <a:pt x="1738630" y="1064260"/>
                  </a:cubicBezTo>
                  <a:cubicBezTo>
                    <a:pt x="1718310" y="1056640"/>
                    <a:pt x="1705610" y="1047750"/>
                    <a:pt x="1690370" y="1036320"/>
                  </a:cubicBezTo>
                  <a:cubicBezTo>
                    <a:pt x="1676400" y="1024890"/>
                    <a:pt x="1663700" y="1014730"/>
                    <a:pt x="1651000" y="998220"/>
                  </a:cubicBezTo>
                  <a:cubicBezTo>
                    <a:pt x="1634490" y="974090"/>
                    <a:pt x="1611630" y="933450"/>
                    <a:pt x="1605280" y="899160"/>
                  </a:cubicBezTo>
                  <a:cubicBezTo>
                    <a:pt x="1597660" y="863600"/>
                    <a:pt x="1602740" y="817880"/>
                    <a:pt x="1610360" y="788670"/>
                  </a:cubicBezTo>
                  <a:cubicBezTo>
                    <a:pt x="1615440" y="768350"/>
                    <a:pt x="1620520" y="756920"/>
                    <a:pt x="1631950" y="739140"/>
                  </a:cubicBezTo>
                  <a:cubicBezTo>
                    <a:pt x="1648460" y="713740"/>
                    <a:pt x="1684020" y="678180"/>
                    <a:pt x="1708150" y="660400"/>
                  </a:cubicBezTo>
                  <a:cubicBezTo>
                    <a:pt x="1725930" y="647700"/>
                    <a:pt x="1729740" y="646430"/>
                    <a:pt x="1757680" y="637540"/>
                  </a:cubicBezTo>
                  <a:cubicBezTo>
                    <a:pt x="1901190" y="590550"/>
                    <a:pt x="2755900" y="438150"/>
                    <a:pt x="3091180" y="383540"/>
                  </a:cubicBezTo>
                  <a:cubicBezTo>
                    <a:pt x="3293110" y="350520"/>
                    <a:pt x="3404870" y="337820"/>
                    <a:pt x="3577590" y="317500"/>
                  </a:cubicBezTo>
                  <a:cubicBezTo>
                    <a:pt x="3775710" y="295910"/>
                    <a:pt x="3990340" y="274320"/>
                    <a:pt x="4215130" y="259080"/>
                  </a:cubicBezTo>
                  <a:cubicBezTo>
                    <a:pt x="4466590" y="240030"/>
                    <a:pt x="4721860" y="228600"/>
                    <a:pt x="5015230" y="217170"/>
                  </a:cubicBezTo>
                  <a:cubicBezTo>
                    <a:pt x="5374640" y="203200"/>
                    <a:pt x="6066790" y="209550"/>
                    <a:pt x="6215380" y="187960"/>
                  </a:cubicBezTo>
                  <a:cubicBezTo>
                    <a:pt x="6250940" y="182880"/>
                    <a:pt x="6254750" y="171450"/>
                    <a:pt x="6278880" y="171450"/>
                  </a:cubicBezTo>
                  <a:cubicBezTo>
                    <a:pt x="6309360" y="170180"/>
                    <a:pt x="6358890" y="184150"/>
                    <a:pt x="6385560" y="195580"/>
                  </a:cubicBezTo>
                  <a:cubicBezTo>
                    <a:pt x="6404610" y="204470"/>
                    <a:pt x="6416040" y="212090"/>
                    <a:pt x="6431280" y="227330"/>
                  </a:cubicBezTo>
                  <a:cubicBezTo>
                    <a:pt x="6452870" y="247650"/>
                    <a:pt x="6482080" y="283210"/>
                    <a:pt x="6494780" y="316230"/>
                  </a:cubicBezTo>
                  <a:cubicBezTo>
                    <a:pt x="6507480" y="349250"/>
                    <a:pt x="6512560" y="389890"/>
                    <a:pt x="6508750" y="424180"/>
                  </a:cubicBezTo>
                  <a:cubicBezTo>
                    <a:pt x="6504940" y="459740"/>
                    <a:pt x="6490970" y="497840"/>
                    <a:pt x="6471920" y="527050"/>
                  </a:cubicBezTo>
                  <a:cubicBezTo>
                    <a:pt x="6451600" y="556260"/>
                    <a:pt x="6416040" y="585470"/>
                    <a:pt x="6390640" y="600710"/>
                  </a:cubicBezTo>
                  <a:cubicBezTo>
                    <a:pt x="6372860" y="612140"/>
                    <a:pt x="6365240" y="614680"/>
                    <a:pt x="6339840" y="621030"/>
                  </a:cubicBezTo>
                  <a:cubicBezTo>
                    <a:pt x="6263640" y="640080"/>
                    <a:pt x="6014720" y="650240"/>
                    <a:pt x="5878830" y="669290"/>
                  </a:cubicBezTo>
                  <a:cubicBezTo>
                    <a:pt x="5770880" y="683260"/>
                    <a:pt x="5694680" y="704850"/>
                    <a:pt x="5588000" y="716280"/>
                  </a:cubicBezTo>
                  <a:cubicBezTo>
                    <a:pt x="5458460" y="730250"/>
                    <a:pt x="5292090" y="725170"/>
                    <a:pt x="5153660" y="739140"/>
                  </a:cubicBezTo>
                  <a:cubicBezTo>
                    <a:pt x="5022850" y="751840"/>
                    <a:pt x="4897120" y="779780"/>
                    <a:pt x="4777740" y="792480"/>
                  </a:cubicBezTo>
                  <a:cubicBezTo>
                    <a:pt x="4669790" y="805180"/>
                    <a:pt x="4585970" y="811530"/>
                    <a:pt x="4469130" y="817880"/>
                  </a:cubicBezTo>
                  <a:cubicBezTo>
                    <a:pt x="4315460" y="826770"/>
                    <a:pt x="4097020" y="820420"/>
                    <a:pt x="3933190" y="833120"/>
                  </a:cubicBezTo>
                  <a:cubicBezTo>
                    <a:pt x="3794760" y="844550"/>
                    <a:pt x="3638550" y="887730"/>
                    <a:pt x="3550920" y="886460"/>
                  </a:cubicBezTo>
                  <a:cubicBezTo>
                    <a:pt x="3502660" y="886460"/>
                    <a:pt x="3470910" y="880110"/>
                    <a:pt x="3441700" y="869950"/>
                  </a:cubicBezTo>
                  <a:cubicBezTo>
                    <a:pt x="3422650" y="863600"/>
                    <a:pt x="3409950" y="855980"/>
                    <a:pt x="3394710" y="843280"/>
                  </a:cubicBezTo>
                  <a:cubicBezTo>
                    <a:pt x="3371850" y="824230"/>
                    <a:pt x="3340100" y="791210"/>
                    <a:pt x="3324860" y="759460"/>
                  </a:cubicBezTo>
                  <a:cubicBezTo>
                    <a:pt x="3308350" y="726440"/>
                    <a:pt x="3302000" y="681990"/>
                    <a:pt x="3302000" y="651510"/>
                  </a:cubicBezTo>
                  <a:cubicBezTo>
                    <a:pt x="3300730" y="631190"/>
                    <a:pt x="3304540" y="614680"/>
                    <a:pt x="3309620" y="596900"/>
                  </a:cubicBezTo>
                  <a:cubicBezTo>
                    <a:pt x="3314700" y="580390"/>
                    <a:pt x="3319780" y="563880"/>
                    <a:pt x="3331210" y="546100"/>
                  </a:cubicBezTo>
                  <a:cubicBezTo>
                    <a:pt x="3346450" y="521970"/>
                    <a:pt x="3375660" y="486410"/>
                    <a:pt x="3406140" y="467360"/>
                  </a:cubicBezTo>
                  <a:cubicBezTo>
                    <a:pt x="3435350" y="447040"/>
                    <a:pt x="3463290" y="441960"/>
                    <a:pt x="3509010" y="431800"/>
                  </a:cubicBezTo>
                  <a:cubicBezTo>
                    <a:pt x="3595370" y="410210"/>
                    <a:pt x="3736340" y="401320"/>
                    <a:pt x="3884930" y="374650"/>
                  </a:cubicBezTo>
                  <a:cubicBezTo>
                    <a:pt x="4104640" y="335280"/>
                    <a:pt x="4475480" y="238760"/>
                    <a:pt x="4693920" y="208280"/>
                  </a:cubicBezTo>
                  <a:cubicBezTo>
                    <a:pt x="4841240" y="187960"/>
                    <a:pt x="4931410" y="185420"/>
                    <a:pt x="5066030" y="179070"/>
                  </a:cubicBezTo>
                  <a:cubicBezTo>
                    <a:pt x="5220970" y="170180"/>
                    <a:pt x="5469890" y="143510"/>
                    <a:pt x="5571490" y="165100"/>
                  </a:cubicBezTo>
                  <a:cubicBezTo>
                    <a:pt x="5618480" y="175260"/>
                    <a:pt x="5642610" y="190500"/>
                    <a:pt x="5670550" y="213360"/>
                  </a:cubicBezTo>
                  <a:cubicBezTo>
                    <a:pt x="5697220" y="236220"/>
                    <a:pt x="5721350" y="269240"/>
                    <a:pt x="5735320" y="302260"/>
                  </a:cubicBezTo>
                  <a:cubicBezTo>
                    <a:pt x="5748020" y="334010"/>
                    <a:pt x="5754370" y="374650"/>
                    <a:pt x="5751830" y="410210"/>
                  </a:cubicBezTo>
                  <a:cubicBezTo>
                    <a:pt x="5748020" y="444500"/>
                    <a:pt x="5730240" y="487680"/>
                    <a:pt x="5715000" y="513080"/>
                  </a:cubicBezTo>
                  <a:cubicBezTo>
                    <a:pt x="5704840" y="532130"/>
                    <a:pt x="5695950" y="542290"/>
                    <a:pt x="5680710" y="554990"/>
                  </a:cubicBezTo>
                  <a:cubicBezTo>
                    <a:pt x="5657850" y="574040"/>
                    <a:pt x="5629910" y="594360"/>
                    <a:pt x="5585460" y="609600"/>
                  </a:cubicBezTo>
                  <a:cubicBezTo>
                    <a:pt x="5494020" y="637540"/>
                    <a:pt x="5314950" y="626110"/>
                    <a:pt x="5147310" y="652780"/>
                  </a:cubicBezTo>
                  <a:cubicBezTo>
                    <a:pt x="4914900" y="692150"/>
                    <a:pt x="4495800" y="816610"/>
                    <a:pt x="4323080" y="844550"/>
                  </a:cubicBezTo>
                  <a:cubicBezTo>
                    <a:pt x="4245610" y="855980"/>
                    <a:pt x="4193540" y="862330"/>
                    <a:pt x="4152900" y="858520"/>
                  </a:cubicBezTo>
                  <a:cubicBezTo>
                    <a:pt x="4128770" y="857250"/>
                    <a:pt x="4118610" y="853440"/>
                    <a:pt x="4099560" y="844550"/>
                  </a:cubicBezTo>
                  <a:cubicBezTo>
                    <a:pt x="4071620" y="831850"/>
                    <a:pt x="4030980" y="802640"/>
                    <a:pt x="4010660" y="781050"/>
                  </a:cubicBezTo>
                  <a:cubicBezTo>
                    <a:pt x="3995420" y="765810"/>
                    <a:pt x="3987800" y="755650"/>
                    <a:pt x="3978910" y="735330"/>
                  </a:cubicBezTo>
                  <a:cubicBezTo>
                    <a:pt x="3967480" y="708660"/>
                    <a:pt x="3956050" y="659130"/>
                    <a:pt x="3954780" y="628650"/>
                  </a:cubicBezTo>
                  <a:cubicBezTo>
                    <a:pt x="3953510" y="608330"/>
                    <a:pt x="3956050" y="594360"/>
                    <a:pt x="3962400" y="574040"/>
                  </a:cubicBezTo>
                  <a:cubicBezTo>
                    <a:pt x="3971290" y="546100"/>
                    <a:pt x="3991610" y="504190"/>
                    <a:pt x="4014470" y="478790"/>
                  </a:cubicBezTo>
                  <a:cubicBezTo>
                    <a:pt x="4038600" y="452120"/>
                    <a:pt x="4079240" y="429260"/>
                    <a:pt x="4105910" y="417830"/>
                  </a:cubicBezTo>
                  <a:cubicBezTo>
                    <a:pt x="4124960" y="408940"/>
                    <a:pt x="4133850" y="408940"/>
                    <a:pt x="4159250" y="405130"/>
                  </a:cubicBezTo>
                  <a:cubicBezTo>
                    <a:pt x="4222750" y="396240"/>
                    <a:pt x="4357370" y="401320"/>
                    <a:pt x="4486910" y="391160"/>
                  </a:cubicBezTo>
                  <a:cubicBezTo>
                    <a:pt x="4681220" y="375920"/>
                    <a:pt x="4942840" y="331470"/>
                    <a:pt x="5209540" y="306070"/>
                  </a:cubicBezTo>
                  <a:cubicBezTo>
                    <a:pt x="5535930" y="274320"/>
                    <a:pt x="6031230" y="238760"/>
                    <a:pt x="6304280" y="227330"/>
                  </a:cubicBezTo>
                  <a:cubicBezTo>
                    <a:pt x="6469380" y="219710"/>
                    <a:pt x="6629400" y="210820"/>
                    <a:pt x="6697980" y="220980"/>
                  </a:cubicBezTo>
                  <a:cubicBezTo>
                    <a:pt x="6724650" y="226060"/>
                    <a:pt x="6732270" y="228600"/>
                    <a:pt x="6750050" y="238760"/>
                  </a:cubicBezTo>
                  <a:cubicBezTo>
                    <a:pt x="6776720" y="254000"/>
                    <a:pt x="6813550" y="280670"/>
                    <a:pt x="6835140" y="308610"/>
                  </a:cubicBezTo>
                  <a:cubicBezTo>
                    <a:pt x="6855460" y="337820"/>
                    <a:pt x="6871970" y="374650"/>
                    <a:pt x="6877050" y="410210"/>
                  </a:cubicBezTo>
                  <a:cubicBezTo>
                    <a:pt x="6882130" y="444500"/>
                    <a:pt x="6879590" y="485140"/>
                    <a:pt x="6868160" y="518160"/>
                  </a:cubicBezTo>
                  <a:cubicBezTo>
                    <a:pt x="6856730" y="552450"/>
                    <a:pt x="6833870" y="586740"/>
                    <a:pt x="6808470" y="610870"/>
                  </a:cubicBezTo>
                  <a:cubicBezTo>
                    <a:pt x="6783070" y="635000"/>
                    <a:pt x="6765290" y="651510"/>
                    <a:pt x="6713220" y="665480"/>
                  </a:cubicBezTo>
                  <a:cubicBezTo>
                    <a:pt x="6562090" y="707390"/>
                    <a:pt x="6022340" y="670560"/>
                    <a:pt x="5745480" y="687070"/>
                  </a:cubicBezTo>
                  <a:cubicBezTo>
                    <a:pt x="5535930" y="699770"/>
                    <a:pt x="5394960" y="715010"/>
                    <a:pt x="5194300" y="740410"/>
                  </a:cubicBezTo>
                  <a:cubicBezTo>
                    <a:pt x="4950460" y="772160"/>
                    <a:pt x="4687570" y="819150"/>
                    <a:pt x="4382770" y="872490"/>
                  </a:cubicBezTo>
                  <a:cubicBezTo>
                    <a:pt x="3992880" y="941070"/>
                    <a:pt x="3402330" y="1041400"/>
                    <a:pt x="3048000" y="1122680"/>
                  </a:cubicBezTo>
                  <a:cubicBezTo>
                    <a:pt x="2809240" y="1177290"/>
                    <a:pt x="2653030" y="1239520"/>
                    <a:pt x="2454910" y="1285240"/>
                  </a:cubicBezTo>
                  <a:cubicBezTo>
                    <a:pt x="2260600" y="1329690"/>
                    <a:pt x="1962150" y="1393190"/>
                    <a:pt x="1870710" y="1393190"/>
                  </a:cubicBezTo>
                  <a:cubicBezTo>
                    <a:pt x="1842770" y="1393190"/>
                    <a:pt x="1836420" y="1390650"/>
                    <a:pt x="1816100" y="1384300"/>
                  </a:cubicBezTo>
                  <a:cubicBezTo>
                    <a:pt x="1788160" y="1372870"/>
                    <a:pt x="1747520" y="1352550"/>
                    <a:pt x="1722120" y="1328420"/>
                  </a:cubicBezTo>
                  <a:cubicBezTo>
                    <a:pt x="1697990" y="1303020"/>
                    <a:pt x="1676400" y="1268730"/>
                    <a:pt x="1664970" y="1234440"/>
                  </a:cubicBezTo>
                  <a:cubicBezTo>
                    <a:pt x="1654810" y="1201420"/>
                    <a:pt x="1654810" y="1154430"/>
                    <a:pt x="1657350" y="1125220"/>
                  </a:cubicBezTo>
                  <a:cubicBezTo>
                    <a:pt x="1659890" y="1104900"/>
                    <a:pt x="1663700" y="1090930"/>
                    <a:pt x="1673860" y="1073150"/>
                  </a:cubicBezTo>
                  <a:cubicBezTo>
                    <a:pt x="1687830" y="1046480"/>
                    <a:pt x="1718310" y="1005840"/>
                    <a:pt x="1741170" y="985520"/>
                  </a:cubicBezTo>
                  <a:cubicBezTo>
                    <a:pt x="1756410" y="971550"/>
                    <a:pt x="1762760" y="969010"/>
                    <a:pt x="1788160" y="957580"/>
                  </a:cubicBezTo>
                  <a:cubicBezTo>
                    <a:pt x="1855470" y="925830"/>
                    <a:pt x="2028190" y="868680"/>
                    <a:pt x="2197100" y="826770"/>
                  </a:cubicBezTo>
                  <a:cubicBezTo>
                    <a:pt x="2465070" y="762000"/>
                    <a:pt x="2952750" y="689610"/>
                    <a:pt x="3247390" y="645160"/>
                  </a:cubicBezTo>
                  <a:cubicBezTo>
                    <a:pt x="3460750" y="612140"/>
                    <a:pt x="3585210" y="594360"/>
                    <a:pt x="3799840" y="572770"/>
                  </a:cubicBezTo>
                  <a:cubicBezTo>
                    <a:pt x="4094480" y="542290"/>
                    <a:pt x="4566920" y="511810"/>
                    <a:pt x="4855210" y="499110"/>
                  </a:cubicBezTo>
                  <a:cubicBezTo>
                    <a:pt x="5054600" y="490220"/>
                    <a:pt x="5256530" y="478790"/>
                    <a:pt x="5361940" y="490220"/>
                  </a:cubicBezTo>
                  <a:cubicBezTo>
                    <a:pt x="5411470" y="495300"/>
                    <a:pt x="5436870" y="499110"/>
                    <a:pt x="5468620" y="515620"/>
                  </a:cubicBezTo>
                  <a:cubicBezTo>
                    <a:pt x="5500370" y="530860"/>
                    <a:pt x="5532120" y="563880"/>
                    <a:pt x="5551170" y="586740"/>
                  </a:cubicBezTo>
                  <a:cubicBezTo>
                    <a:pt x="5563870" y="603250"/>
                    <a:pt x="5570220" y="615950"/>
                    <a:pt x="5577840" y="636270"/>
                  </a:cubicBezTo>
                  <a:cubicBezTo>
                    <a:pt x="5586730" y="664210"/>
                    <a:pt x="5595620" y="708660"/>
                    <a:pt x="5591810" y="744220"/>
                  </a:cubicBezTo>
                  <a:cubicBezTo>
                    <a:pt x="5588000" y="779780"/>
                    <a:pt x="5572760" y="817880"/>
                    <a:pt x="5553710" y="847090"/>
                  </a:cubicBezTo>
                  <a:cubicBezTo>
                    <a:pt x="5533390" y="876300"/>
                    <a:pt x="5497830" y="904240"/>
                    <a:pt x="5472430" y="920750"/>
                  </a:cubicBezTo>
                  <a:cubicBezTo>
                    <a:pt x="5454650" y="930910"/>
                    <a:pt x="5445760" y="933450"/>
                    <a:pt x="5420360" y="939800"/>
                  </a:cubicBezTo>
                  <a:cubicBezTo>
                    <a:pt x="5354320" y="956310"/>
                    <a:pt x="5158740" y="958850"/>
                    <a:pt x="5050790" y="981710"/>
                  </a:cubicBezTo>
                  <a:cubicBezTo>
                    <a:pt x="4963160" y="998220"/>
                    <a:pt x="4894580" y="1033780"/>
                    <a:pt x="4820920" y="1050290"/>
                  </a:cubicBezTo>
                  <a:cubicBezTo>
                    <a:pt x="4754880" y="1065530"/>
                    <a:pt x="4673600" y="1079500"/>
                    <a:pt x="4629150" y="1080770"/>
                  </a:cubicBezTo>
                  <a:cubicBezTo>
                    <a:pt x="4606290" y="1080770"/>
                    <a:pt x="4594860" y="1079500"/>
                    <a:pt x="4574540" y="1073150"/>
                  </a:cubicBezTo>
                  <a:cubicBezTo>
                    <a:pt x="4546600" y="1062990"/>
                    <a:pt x="4504690" y="1043940"/>
                    <a:pt x="4479290" y="1021080"/>
                  </a:cubicBezTo>
                  <a:cubicBezTo>
                    <a:pt x="4452620" y="996950"/>
                    <a:pt x="4429760" y="956310"/>
                    <a:pt x="4418330" y="929640"/>
                  </a:cubicBezTo>
                  <a:cubicBezTo>
                    <a:pt x="4410710" y="910590"/>
                    <a:pt x="4406900" y="896620"/>
                    <a:pt x="4405630" y="876300"/>
                  </a:cubicBezTo>
                  <a:cubicBezTo>
                    <a:pt x="4404360" y="845820"/>
                    <a:pt x="4411980" y="795020"/>
                    <a:pt x="4420870" y="767080"/>
                  </a:cubicBezTo>
                  <a:cubicBezTo>
                    <a:pt x="4427220" y="746760"/>
                    <a:pt x="4437380" y="734060"/>
                    <a:pt x="4447540" y="718820"/>
                  </a:cubicBezTo>
                  <a:cubicBezTo>
                    <a:pt x="4457700" y="703580"/>
                    <a:pt x="4467860" y="690880"/>
                    <a:pt x="4484370" y="678180"/>
                  </a:cubicBezTo>
                  <a:cubicBezTo>
                    <a:pt x="4508500" y="660400"/>
                    <a:pt x="4531360" y="643890"/>
                    <a:pt x="4582160" y="628650"/>
                  </a:cubicBezTo>
                  <a:cubicBezTo>
                    <a:pt x="4730750" y="586740"/>
                    <a:pt x="5261610" y="562610"/>
                    <a:pt x="5490210" y="546100"/>
                  </a:cubicBezTo>
                  <a:cubicBezTo>
                    <a:pt x="5629910" y="535940"/>
                    <a:pt x="5687060" y="541020"/>
                    <a:pt x="5826760" y="529590"/>
                  </a:cubicBezTo>
                  <a:cubicBezTo>
                    <a:pt x="6059170" y="510540"/>
                    <a:pt x="6451600" y="450850"/>
                    <a:pt x="6748780" y="421640"/>
                  </a:cubicBezTo>
                  <a:cubicBezTo>
                    <a:pt x="7028180" y="394970"/>
                    <a:pt x="7451090" y="350520"/>
                    <a:pt x="7560310" y="359410"/>
                  </a:cubicBezTo>
                  <a:cubicBezTo>
                    <a:pt x="7589520" y="361950"/>
                    <a:pt x="7594600" y="364490"/>
                    <a:pt x="7614920" y="372110"/>
                  </a:cubicBezTo>
                  <a:cubicBezTo>
                    <a:pt x="7641590" y="384810"/>
                    <a:pt x="7680960" y="407670"/>
                    <a:pt x="7705090" y="434340"/>
                  </a:cubicBezTo>
                  <a:cubicBezTo>
                    <a:pt x="7727950" y="461010"/>
                    <a:pt x="7747000" y="496570"/>
                    <a:pt x="7755890" y="530860"/>
                  </a:cubicBezTo>
                  <a:cubicBezTo>
                    <a:pt x="7764780" y="565150"/>
                    <a:pt x="7764780" y="605790"/>
                    <a:pt x="7757160" y="640080"/>
                  </a:cubicBezTo>
                  <a:cubicBezTo>
                    <a:pt x="7748270" y="674370"/>
                    <a:pt x="7730490" y="711200"/>
                    <a:pt x="7706360" y="737870"/>
                  </a:cubicBezTo>
                  <a:cubicBezTo>
                    <a:pt x="7683500" y="764540"/>
                    <a:pt x="7644130" y="787400"/>
                    <a:pt x="7617460" y="800100"/>
                  </a:cubicBezTo>
                  <a:cubicBezTo>
                    <a:pt x="7597140" y="808990"/>
                    <a:pt x="7592060" y="810260"/>
                    <a:pt x="7564120" y="814070"/>
                  </a:cubicBezTo>
                  <a:cubicBezTo>
                    <a:pt x="7453630" y="828040"/>
                    <a:pt x="6995160" y="815340"/>
                    <a:pt x="6757670" y="825500"/>
                  </a:cubicBezTo>
                  <a:cubicBezTo>
                    <a:pt x="6570980" y="834390"/>
                    <a:pt x="6440170" y="843280"/>
                    <a:pt x="6254750" y="863600"/>
                  </a:cubicBezTo>
                  <a:cubicBezTo>
                    <a:pt x="6024880" y="887730"/>
                    <a:pt x="5756910" y="938530"/>
                    <a:pt x="5481320" y="972820"/>
                  </a:cubicBezTo>
                  <a:cubicBezTo>
                    <a:pt x="5167630" y="1012190"/>
                    <a:pt x="4801870" y="1041400"/>
                    <a:pt x="4472940" y="1084580"/>
                  </a:cubicBezTo>
                  <a:cubicBezTo>
                    <a:pt x="4157980" y="1126490"/>
                    <a:pt x="3923030" y="1163320"/>
                    <a:pt x="3549650" y="1225550"/>
                  </a:cubicBezTo>
                  <a:cubicBezTo>
                    <a:pt x="2974340" y="1322070"/>
                    <a:pt x="1812290" y="1534160"/>
                    <a:pt x="1361440" y="1625600"/>
                  </a:cubicBezTo>
                  <a:cubicBezTo>
                    <a:pt x="1156970" y="1666240"/>
                    <a:pt x="1068070" y="1694180"/>
                    <a:pt x="919480" y="1723390"/>
                  </a:cubicBezTo>
                  <a:cubicBezTo>
                    <a:pt x="769620" y="1751330"/>
                    <a:pt x="542290" y="1797050"/>
                    <a:pt x="464820" y="1794510"/>
                  </a:cubicBezTo>
                  <a:cubicBezTo>
                    <a:pt x="436880" y="1794510"/>
                    <a:pt x="429260" y="1790700"/>
                    <a:pt x="410210" y="1783080"/>
                  </a:cubicBezTo>
                  <a:cubicBezTo>
                    <a:pt x="383540" y="1771650"/>
                    <a:pt x="342900" y="1748790"/>
                    <a:pt x="318770" y="1723390"/>
                  </a:cubicBezTo>
                  <a:cubicBezTo>
                    <a:pt x="294640" y="1696720"/>
                    <a:pt x="275590" y="1661160"/>
                    <a:pt x="265430" y="1626870"/>
                  </a:cubicBezTo>
                  <a:cubicBezTo>
                    <a:pt x="256540" y="1592580"/>
                    <a:pt x="255270" y="1551940"/>
                    <a:pt x="262890" y="1517650"/>
                  </a:cubicBezTo>
                  <a:cubicBezTo>
                    <a:pt x="270510" y="1483360"/>
                    <a:pt x="294640" y="1443990"/>
                    <a:pt x="312420" y="1419860"/>
                  </a:cubicBezTo>
                  <a:cubicBezTo>
                    <a:pt x="325120" y="1403350"/>
                    <a:pt x="337820" y="1393190"/>
                    <a:pt x="351790" y="1383030"/>
                  </a:cubicBezTo>
                  <a:cubicBezTo>
                    <a:pt x="367030" y="1371600"/>
                    <a:pt x="375920" y="1365250"/>
                    <a:pt x="400050" y="1355090"/>
                  </a:cubicBezTo>
                  <a:cubicBezTo>
                    <a:pt x="459740" y="1332230"/>
                    <a:pt x="588010" y="1305560"/>
                    <a:pt x="722630" y="1277620"/>
                  </a:cubicBezTo>
                  <a:cubicBezTo>
                    <a:pt x="944880" y="1230630"/>
                    <a:pt x="1285240" y="1172210"/>
                    <a:pt x="1612900" y="1122680"/>
                  </a:cubicBezTo>
                  <a:cubicBezTo>
                    <a:pt x="2014220" y="1061720"/>
                    <a:pt x="2590800" y="989330"/>
                    <a:pt x="2951480" y="949960"/>
                  </a:cubicBezTo>
                  <a:cubicBezTo>
                    <a:pt x="3195320" y="922020"/>
                    <a:pt x="3346450" y="919480"/>
                    <a:pt x="3567430" y="891540"/>
                  </a:cubicBezTo>
                  <a:cubicBezTo>
                    <a:pt x="3825240" y="858520"/>
                    <a:pt x="4154170" y="806450"/>
                    <a:pt x="4404360" y="759460"/>
                  </a:cubicBezTo>
                  <a:cubicBezTo>
                    <a:pt x="4611370" y="718820"/>
                    <a:pt x="4879340" y="636270"/>
                    <a:pt x="4968240" y="633730"/>
                  </a:cubicBezTo>
                  <a:cubicBezTo>
                    <a:pt x="4996180" y="632460"/>
                    <a:pt x="5002530" y="633730"/>
                    <a:pt x="5022850" y="641350"/>
                  </a:cubicBezTo>
                  <a:cubicBezTo>
                    <a:pt x="5052060" y="650240"/>
                    <a:pt x="5096510" y="674370"/>
                    <a:pt x="5119370" y="693420"/>
                  </a:cubicBezTo>
                  <a:cubicBezTo>
                    <a:pt x="5135880" y="706120"/>
                    <a:pt x="5144770" y="717550"/>
                    <a:pt x="5154930" y="735330"/>
                  </a:cubicBezTo>
                  <a:cubicBezTo>
                    <a:pt x="5170170" y="760730"/>
                    <a:pt x="5187950" y="802640"/>
                    <a:pt x="5191760" y="838200"/>
                  </a:cubicBezTo>
                  <a:cubicBezTo>
                    <a:pt x="5195570" y="873760"/>
                    <a:pt x="5186680" y="918210"/>
                    <a:pt x="5176520" y="946150"/>
                  </a:cubicBezTo>
                  <a:cubicBezTo>
                    <a:pt x="5170170" y="966470"/>
                    <a:pt x="5161280" y="980440"/>
                    <a:pt x="5149850" y="994410"/>
                  </a:cubicBezTo>
                  <a:cubicBezTo>
                    <a:pt x="5139690" y="1009650"/>
                    <a:pt x="5129530" y="1022350"/>
                    <a:pt x="5113020" y="1035050"/>
                  </a:cubicBezTo>
                  <a:cubicBezTo>
                    <a:pt x="5088890" y="1054100"/>
                    <a:pt x="5060950" y="1073150"/>
                    <a:pt x="5015230" y="1084580"/>
                  </a:cubicBezTo>
                  <a:cubicBezTo>
                    <a:pt x="4922520" y="1106170"/>
                    <a:pt x="4745990" y="1076960"/>
                    <a:pt x="4575810" y="1085850"/>
                  </a:cubicBezTo>
                  <a:cubicBezTo>
                    <a:pt x="4337050" y="1097280"/>
                    <a:pt x="4008120" y="1129030"/>
                    <a:pt x="3721100" y="1168400"/>
                  </a:cubicBezTo>
                  <a:cubicBezTo>
                    <a:pt x="3426460" y="1207770"/>
                    <a:pt x="2947670" y="1322070"/>
                    <a:pt x="2830830" y="1322070"/>
                  </a:cubicBezTo>
                  <a:cubicBezTo>
                    <a:pt x="2801620" y="1322070"/>
                    <a:pt x="2796540" y="1319530"/>
                    <a:pt x="2776220" y="1311910"/>
                  </a:cubicBezTo>
                  <a:cubicBezTo>
                    <a:pt x="2748280" y="1301750"/>
                    <a:pt x="2707640" y="1281430"/>
                    <a:pt x="2682240" y="1256030"/>
                  </a:cubicBezTo>
                  <a:cubicBezTo>
                    <a:pt x="2658110" y="1230630"/>
                    <a:pt x="2636520" y="1189990"/>
                    <a:pt x="2626360" y="1163320"/>
                  </a:cubicBezTo>
                  <a:cubicBezTo>
                    <a:pt x="2618740" y="1143000"/>
                    <a:pt x="2616200" y="1130300"/>
                    <a:pt x="2616200" y="1108710"/>
                  </a:cubicBezTo>
                  <a:cubicBezTo>
                    <a:pt x="2614930" y="1078230"/>
                    <a:pt x="2620010" y="1033780"/>
                    <a:pt x="2635250" y="1000760"/>
                  </a:cubicBezTo>
                  <a:cubicBezTo>
                    <a:pt x="2649220" y="969010"/>
                    <a:pt x="2660650" y="944880"/>
                    <a:pt x="2702560" y="914400"/>
                  </a:cubicBezTo>
                  <a:cubicBezTo>
                    <a:pt x="2814320" y="830580"/>
                    <a:pt x="3230880" y="692150"/>
                    <a:pt x="3454400" y="613410"/>
                  </a:cubicBezTo>
                  <a:cubicBezTo>
                    <a:pt x="3629660" y="551180"/>
                    <a:pt x="3729990" y="518160"/>
                    <a:pt x="3930650" y="467360"/>
                  </a:cubicBezTo>
                  <a:cubicBezTo>
                    <a:pt x="4259580" y="384810"/>
                    <a:pt x="4968240" y="280670"/>
                    <a:pt x="5251450" y="200660"/>
                  </a:cubicBezTo>
                  <a:cubicBezTo>
                    <a:pt x="5388610" y="162560"/>
                    <a:pt x="5476240" y="106680"/>
                    <a:pt x="5552440" y="92710"/>
                  </a:cubicBezTo>
                  <a:cubicBezTo>
                    <a:pt x="5598160" y="85090"/>
                    <a:pt x="5627370" y="83820"/>
                    <a:pt x="5662930" y="91440"/>
                  </a:cubicBezTo>
                  <a:cubicBezTo>
                    <a:pt x="5697220" y="100330"/>
                    <a:pt x="5732780" y="118110"/>
                    <a:pt x="5759450" y="142240"/>
                  </a:cubicBezTo>
                  <a:cubicBezTo>
                    <a:pt x="5786120" y="165100"/>
                    <a:pt x="5810250" y="198120"/>
                    <a:pt x="5822950" y="231140"/>
                  </a:cubicBezTo>
                  <a:cubicBezTo>
                    <a:pt x="5835650" y="264160"/>
                    <a:pt x="5840730" y="304800"/>
                    <a:pt x="5836920" y="340360"/>
                  </a:cubicBezTo>
                  <a:cubicBezTo>
                    <a:pt x="5833110" y="374650"/>
                    <a:pt x="5817870" y="412750"/>
                    <a:pt x="5798820" y="443230"/>
                  </a:cubicBezTo>
                  <a:cubicBezTo>
                    <a:pt x="5778500" y="472440"/>
                    <a:pt x="5742940" y="500380"/>
                    <a:pt x="5717540" y="515620"/>
                  </a:cubicBezTo>
                  <a:cubicBezTo>
                    <a:pt x="5699760" y="527050"/>
                    <a:pt x="5693410" y="529590"/>
                    <a:pt x="5665470" y="535940"/>
                  </a:cubicBezTo>
                  <a:cubicBezTo>
                    <a:pt x="5566410" y="558800"/>
                    <a:pt x="5172710" y="572770"/>
                    <a:pt x="4956810" y="596900"/>
                  </a:cubicBezTo>
                  <a:cubicBezTo>
                    <a:pt x="4773930" y="618490"/>
                    <a:pt x="4615180" y="641350"/>
                    <a:pt x="4451350" y="669290"/>
                  </a:cubicBezTo>
                  <a:cubicBezTo>
                    <a:pt x="4295140" y="697230"/>
                    <a:pt x="4126230" y="726440"/>
                    <a:pt x="3992880" y="762000"/>
                  </a:cubicBezTo>
                  <a:cubicBezTo>
                    <a:pt x="3884930" y="791210"/>
                    <a:pt x="3806190" y="834390"/>
                    <a:pt x="3707130" y="858520"/>
                  </a:cubicBezTo>
                  <a:cubicBezTo>
                    <a:pt x="3602990" y="885190"/>
                    <a:pt x="3486150" y="897890"/>
                    <a:pt x="3378200" y="911860"/>
                  </a:cubicBezTo>
                  <a:cubicBezTo>
                    <a:pt x="3274060" y="924560"/>
                    <a:pt x="3130550" y="938530"/>
                    <a:pt x="3069590" y="939800"/>
                  </a:cubicBezTo>
                  <a:cubicBezTo>
                    <a:pt x="3042920" y="941070"/>
                    <a:pt x="3034030" y="943610"/>
                    <a:pt x="3013710" y="938530"/>
                  </a:cubicBezTo>
                  <a:cubicBezTo>
                    <a:pt x="2984500" y="933450"/>
                    <a:pt x="2937510" y="914400"/>
                    <a:pt x="2912110" y="897890"/>
                  </a:cubicBezTo>
                  <a:cubicBezTo>
                    <a:pt x="2894330" y="886460"/>
                    <a:pt x="2884170" y="877570"/>
                    <a:pt x="2871470" y="861060"/>
                  </a:cubicBezTo>
                  <a:cubicBezTo>
                    <a:pt x="2853690" y="836930"/>
                    <a:pt x="2830830" y="797560"/>
                    <a:pt x="2823210" y="763270"/>
                  </a:cubicBezTo>
                  <a:cubicBezTo>
                    <a:pt x="2815590" y="727710"/>
                    <a:pt x="2819400" y="681990"/>
                    <a:pt x="2825750" y="652780"/>
                  </a:cubicBezTo>
                  <a:cubicBezTo>
                    <a:pt x="2829560" y="632460"/>
                    <a:pt x="2834640" y="619760"/>
                    <a:pt x="2846070" y="601980"/>
                  </a:cubicBezTo>
                  <a:cubicBezTo>
                    <a:pt x="2862580" y="576580"/>
                    <a:pt x="2890520" y="541020"/>
                    <a:pt x="2919730" y="521970"/>
                  </a:cubicBezTo>
                  <a:cubicBezTo>
                    <a:pt x="2950210" y="502920"/>
                    <a:pt x="2998470" y="468630"/>
                    <a:pt x="3023870" y="485140"/>
                  </a:cubicBezTo>
                  <a:cubicBezTo>
                    <a:pt x="3075940" y="518160"/>
                    <a:pt x="3114040" y="900430"/>
                    <a:pt x="3069590" y="943610"/>
                  </a:cubicBezTo>
                  <a:cubicBezTo>
                    <a:pt x="3048000" y="963930"/>
                    <a:pt x="2993390" y="941070"/>
                    <a:pt x="2960370" y="928370"/>
                  </a:cubicBezTo>
                  <a:cubicBezTo>
                    <a:pt x="2928620" y="914400"/>
                    <a:pt x="2895600" y="891540"/>
                    <a:pt x="2872740" y="863600"/>
                  </a:cubicBezTo>
                  <a:cubicBezTo>
                    <a:pt x="2849880" y="836930"/>
                    <a:pt x="2830830" y="800100"/>
                    <a:pt x="2823210" y="765810"/>
                  </a:cubicBezTo>
                  <a:cubicBezTo>
                    <a:pt x="2815590" y="731520"/>
                    <a:pt x="2819400" y="685800"/>
                    <a:pt x="2825750" y="656590"/>
                  </a:cubicBezTo>
                  <a:cubicBezTo>
                    <a:pt x="2829560" y="636270"/>
                    <a:pt x="2834640" y="623570"/>
                    <a:pt x="2846070" y="605790"/>
                  </a:cubicBezTo>
                  <a:cubicBezTo>
                    <a:pt x="2862580" y="580390"/>
                    <a:pt x="2890520" y="544830"/>
                    <a:pt x="2921000" y="525780"/>
                  </a:cubicBezTo>
                  <a:cubicBezTo>
                    <a:pt x="2950210" y="505460"/>
                    <a:pt x="2985770" y="509270"/>
                    <a:pt x="3023870" y="488950"/>
                  </a:cubicBezTo>
                  <a:cubicBezTo>
                    <a:pt x="3079750" y="458470"/>
                    <a:pt x="3154680" y="378460"/>
                    <a:pt x="3214370" y="342900"/>
                  </a:cubicBezTo>
                  <a:cubicBezTo>
                    <a:pt x="3260090" y="314960"/>
                    <a:pt x="3300730" y="290830"/>
                    <a:pt x="3342640" y="280670"/>
                  </a:cubicBezTo>
                  <a:cubicBezTo>
                    <a:pt x="3379470" y="271780"/>
                    <a:pt x="3417570" y="270510"/>
                    <a:pt x="3451860" y="278130"/>
                  </a:cubicBezTo>
                  <a:cubicBezTo>
                    <a:pt x="3487420" y="285750"/>
                    <a:pt x="3522980" y="303530"/>
                    <a:pt x="3550920" y="326390"/>
                  </a:cubicBezTo>
                  <a:cubicBezTo>
                    <a:pt x="3577590" y="349250"/>
                    <a:pt x="3601720" y="388620"/>
                    <a:pt x="3614420" y="415290"/>
                  </a:cubicBezTo>
                  <a:cubicBezTo>
                    <a:pt x="3623310" y="434340"/>
                    <a:pt x="3625850" y="449580"/>
                    <a:pt x="3628390" y="468630"/>
                  </a:cubicBezTo>
                  <a:cubicBezTo>
                    <a:pt x="3630930" y="486410"/>
                    <a:pt x="3633470" y="502920"/>
                    <a:pt x="3629660" y="523240"/>
                  </a:cubicBezTo>
                  <a:cubicBezTo>
                    <a:pt x="3625850" y="552450"/>
                    <a:pt x="3613150" y="596900"/>
                    <a:pt x="3594100" y="626110"/>
                  </a:cubicBezTo>
                  <a:cubicBezTo>
                    <a:pt x="3573780" y="656590"/>
                    <a:pt x="3553460" y="684530"/>
                    <a:pt x="3514090" y="701040"/>
                  </a:cubicBezTo>
                  <a:cubicBezTo>
                    <a:pt x="3449320" y="727710"/>
                    <a:pt x="3348990" y="702310"/>
                    <a:pt x="3220720" y="711200"/>
                  </a:cubicBezTo>
                  <a:cubicBezTo>
                    <a:pt x="2966720" y="727710"/>
                    <a:pt x="2332990" y="810260"/>
                    <a:pt x="2096770" y="826770"/>
                  </a:cubicBezTo>
                  <a:cubicBezTo>
                    <a:pt x="1987550" y="834390"/>
                    <a:pt x="1968500" y="834390"/>
                    <a:pt x="1856740" y="835660"/>
                  </a:cubicBezTo>
                  <a:cubicBezTo>
                    <a:pt x="1600200" y="840740"/>
                    <a:pt x="731520" y="855980"/>
                    <a:pt x="590550" y="830580"/>
                  </a:cubicBezTo>
                  <a:cubicBezTo>
                    <a:pt x="561340" y="824230"/>
                    <a:pt x="557530" y="821690"/>
                    <a:pt x="538480" y="810260"/>
                  </a:cubicBezTo>
                  <a:cubicBezTo>
                    <a:pt x="513080" y="795020"/>
                    <a:pt x="477520" y="767080"/>
                    <a:pt x="457200" y="737870"/>
                  </a:cubicBezTo>
                  <a:cubicBezTo>
                    <a:pt x="436880" y="708660"/>
                    <a:pt x="422910" y="670560"/>
                    <a:pt x="417830" y="636270"/>
                  </a:cubicBezTo>
                  <a:cubicBezTo>
                    <a:pt x="414020" y="600710"/>
                    <a:pt x="422910" y="554990"/>
                    <a:pt x="431800" y="527050"/>
                  </a:cubicBezTo>
                  <a:cubicBezTo>
                    <a:pt x="438150" y="506730"/>
                    <a:pt x="447040" y="492760"/>
                    <a:pt x="457200" y="478790"/>
                  </a:cubicBezTo>
                  <a:cubicBezTo>
                    <a:pt x="467360" y="463550"/>
                    <a:pt x="477520" y="449580"/>
                    <a:pt x="494030" y="436880"/>
                  </a:cubicBezTo>
                  <a:cubicBezTo>
                    <a:pt x="516890" y="419100"/>
                    <a:pt x="537210" y="400050"/>
                    <a:pt x="590550" y="386080"/>
                  </a:cubicBezTo>
                  <a:cubicBezTo>
                    <a:pt x="768350" y="340360"/>
                    <a:pt x="1375410" y="360680"/>
                    <a:pt x="1816100" y="354330"/>
                  </a:cubicBezTo>
                  <a:cubicBezTo>
                    <a:pt x="2332990" y="346710"/>
                    <a:pt x="2905760" y="389890"/>
                    <a:pt x="3501390" y="351790"/>
                  </a:cubicBezTo>
                  <a:cubicBezTo>
                    <a:pt x="4178300" y="309880"/>
                    <a:pt x="5166360" y="127000"/>
                    <a:pt x="5662930" y="83820"/>
                  </a:cubicBezTo>
                  <a:cubicBezTo>
                    <a:pt x="5923280" y="59690"/>
                    <a:pt x="6064250" y="57150"/>
                    <a:pt x="6257290" y="50800"/>
                  </a:cubicBezTo>
                  <a:cubicBezTo>
                    <a:pt x="6441440" y="45720"/>
                    <a:pt x="6652260" y="57150"/>
                    <a:pt x="6795770" y="48260"/>
                  </a:cubicBezTo>
                  <a:cubicBezTo>
                    <a:pt x="6889750" y="43180"/>
                    <a:pt x="6935470" y="27940"/>
                    <a:pt x="7030720" y="22860"/>
                  </a:cubicBezTo>
                  <a:cubicBezTo>
                    <a:pt x="7179310" y="16510"/>
                    <a:pt x="7491730" y="0"/>
                    <a:pt x="7600950" y="27940"/>
                  </a:cubicBezTo>
                  <a:cubicBezTo>
                    <a:pt x="7649210" y="39370"/>
                    <a:pt x="7674610" y="60960"/>
                    <a:pt x="7698740" y="78740"/>
                  </a:cubicBezTo>
                  <a:cubicBezTo>
                    <a:pt x="7715250" y="91440"/>
                    <a:pt x="7724140" y="101600"/>
                    <a:pt x="7734300" y="119380"/>
                  </a:cubicBezTo>
                  <a:cubicBezTo>
                    <a:pt x="7750810" y="146050"/>
                    <a:pt x="7769860" y="186690"/>
                    <a:pt x="7773670" y="222250"/>
                  </a:cubicBezTo>
                  <a:cubicBezTo>
                    <a:pt x="7777480" y="257810"/>
                    <a:pt x="7769860" y="302260"/>
                    <a:pt x="7760970" y="331470"/>
                  </a:cubicBezTo>
                  <a:cubicBezTo>
                    <a:pt x="7754620" y="350520"/>
                    <a:pt x="7748270" y="363220"/>
                    <a:pt x="7734300" y="379730"/>
                  </a:cubicBezTo>
                  <a:cubicBezTo>
                    <a:pt x="7716520" y="402590"/>
                    <a:pt x="7678420" y="436880"/>
                    <a:pt x="7653020" y="452120"/>
                  </a:cubicBezTo>
                  <a:cubicBezTo>
                    <a:pt x="7635240" y="463550"/>
                    <a:pt x="7631430" y="464820"/>
                    <a:pt x="7600950" y="471170"/>
                  </a:cubicBezTo>
                  <a:cubicBezTo>
                    <a:pt x="7439660" y="513080"/>
                    <a:pt x="6316980" y="656590"/>
                    <a:pt x="5994400" y="684530"/>
                  </a:cubicBezTo>
                  <a:cubicBezTo>
                    <a:pt x="5855970" y="697230"/>
                    <a:pt x="5793740" y="683260"/>
                    <a:pt x="5695950" y="695960"/>
                  </a:cubicBezTo>
                  <a:cubicBezTo>
                    <a:pt x="5599430" y="709930"/>
                    <a:pt x="5471160" y="756920"/>
                    <a:pt x="5412740" y="764540"/>
                  </a:cubicBezTo>
                  <a:cubicBezTo>
                    <a:pt x="5387340" y="767080"/>
                    <a:pt x="5378450" y="769620"/>
                    <a:pt x="5358130" y="765810"/>
                  </a:cubicBezTo>
                  <a:cubicBezTo>
                    <a:pt x="5328920" y="762000"/>
                    <a:pt x="5284470" y="749300"/>
                    <a:pt x="5255260" y="730250"/>
                  </a:cubicBezTo>
                  <a:cubicBezTo>
                    <a:pt x="5224780" y="711200"/>
                    <a:pt x="5195570" y="675640"/>
                    <a:pt x="5179060" y="650240"/>
                  </a:cubicBezTo>
                  <a:cubicBezTo>
                    <a:pt x="5167630" y="632460"/>
                    <a:pt x="5163820" y="617220"/>
                    <a:pt x="5158740" y="599440"/>
                  </a:cubicBezTo>
                  <a:cubicBezTo>
                    <a:pt x="5153660" y="581660"/>
                    <a:pt x="5149850" y="566420"/>
                    <a:pt x="5149850" y="544830"/>
                  </a:cubicBezTo>
                  <a:cubicBezTo>
                    <a:pt x="5151120" y="515620"/>
                    <a:pt x="5157470" y="469900"/>
                    <a:pt x="5172710" y="438150"/>
                  </a:cubicBezTo>
                  <a:cubicBezTo>
                    <a:pt x="5189220" y="406400"/>
                    <a:pt x="5214620" y="374650"/>
                    <a:pt x="5243830" y="354330"/>
                  </a:cubicBezTo>
                  <a:cubicBezTo>
                    <a:pt x="5271770" y="332740"/>
                    <a:pt x="5299710" y="320040"/>
                    <a:pt x="5344160" y="312420"/>
                  </a:cubicBezTo>
                  <a:cubicBezTo>
                    <a:pt x="5421630" y="298450"/>
                    <a:pt x="5529580" y="327660"/>
                    <a:pt x="5670550" y="321310"/>
                  </a:cubicBezTo>
                  <a:cubicBezTo>
                    <a:pt x="5937250" y="311150"/>
                    <a:pt x="6642100" y="168910"/>
                    <a:pt x="6816090" y="191770"/>
                  </a:cubicBezTo>
                  <a:cubicBezTo>
                    <a:pt x="6869430" y="199390"/>
                    <a:pt x="6892290" y="215900"/>
                    <a:pt x="6917690" y="232410"/>
                  </a:cubicBezTo>
                  <a:cubicBezTo>
                    <a:pt x="6935470" y="243840"/>
                    <a:pt x="6945630" y="252730"/>
                    <a:pt x="6958330" y="269240"/>
                  </a:cubicBezTo>
                  <a:cubicBezTo>
                    <a:pt x="6976110" y="293370"/>
                    <a:pt x="6998970" y="339090"/>
                    <a:pt x="7007860" y="367030"/>
                  </a:cubicBezTo>
                  <a:cubicBezTo>
                    <a:pt x="7012940" y="387350"/>
                    <a:pt x="7014210" y="401320"/>
                    <a:pt x="7012940" y="421640"/>
                  </a:cubicBezTo>
                  <a:cubicBezTo>
                    <a:pt x="7010400" y="452120"/>
                    <a:pt x="7001510" y="496570"/>
                    <a:pt x="6985000" y="528320"/>
                  </a:cubicBezTo>
                  <a:cubicBezTo>
                    <a:pt x="6968490" y="558800"/>
                    <a:pt x="6940550" y="589280"/>
                    <a:pt x="6911340" y="608330"/>
                  </a:cubicBezTo>
                  <a:cubicBezTo>
                    <a:pt x="6880860" y="628650"/>
                    <a:pt x="6852920" y="635000"/>
                    <a:pt x="6808470" y="645160"/>
                  </a:cubicBezTo>
                  <a:cubicBezTo>
                    <a:pt x="6732270" y="664210"/>
                    <a:pt x="6570980" y="673100"/>
                    <a:pt x="6493510" y="689610"/>
                  </a:cubicBezTo>
                  <a:cubicBezTo>
                    <a:pt x="6447790" y="699770"/>
                    <a:pt x="6421120" y="720090"/>
                    <a:pt x="6385560" y="720090"/>
                  </a:cubicBezTo>
                  <a:cubicBezTo>
                    <a:pt x="6350000" y="721360"/>
                    <a:pt x="6310630" y="711200"/>
                    <a:pt x="6278880" y="694690"/>
                  </a:cubicBezTo>
                  <a:cubicBezTo>
                    <a:pt x="6247130" y="678180"/>
                    <a:pt x="6216650" y="651510"/>
                    <a:pt x="6196330" y="623570"/>
                  </a:cubicBezTo>
                  <a:cubicBezTo>
                    <a:pt x="6176010" y="594360"/>
                    <a:pt x="6162040" y="556260"/>
                    <a:pt x="6156960" y="520700"/>
                  </a:cubicBezTo>
                  <a:cubicBezTo>
                    <a:pt x="6153150" y="486410"/>
                    <a:pt x="6156960" y="445770"/>
                    <a:pt x="6169660" y="412750"/>
                  </a:cubicBezTo>
                  <a:cubicBezTo>
                    <a:pt x="6181090" y="379730"/>
                    <a:pt x="6210300" y="342900"/>
                    <a:pt x="6230620" y="321310"/>
                  </a:cubicBezTo>
                  <a:cubicBezTo>
                    <a:pt x="6245860" y="307340"/>
                    <a:pt x="6259830" y="298450"/>
                    <a:pt x="6276340" y="289560"/>
                  </a:cubicBezTo>
                  <a:cubicBezTo>
                    <a:pt x="6291580" y="281940"/>
                    <a:pt x="6300470" y="276860"/>
                    <a:pt x="6327140" y="270510"/>
                  </a:cubicBezTo>
                  <a:cubicBezTo>
                    <a:pt x="6408420" y="250190"/>
                    <a:pt x="6733540" y="209550"/>
                    <a:pt x="6840220" y="214630"/>
                  </a:cubicBezTo>
                  <a:cubicBezTo>
                    <a:pt x="6889750" y="217170"/>
                    <a:pt x="6915150" y="222250"/>
                    <a:pt x="6948170" y="237490"/>
                  </a:cubicBezTo>
                  <a:cubicBezTo>
                    <a:pt x="6979920" y="252730"/>
                    <a:pt x="7012940" y="283210"/>
                    <a:pt x="7031990" y="306070"/>
                  </a:cubicBezTo>
                  <a:cubicBezTo>
                    <a:pt x="7045960" y="322580"/>
                    <a:pt x="7052310" y="334010"/>
                    <a:pt x="7059930" y="354330"/>
                  </a:cubicBezTo>
                  <a:cubicBezTo>
                    <a:pt x="7070090" y="382270"/>
                    <a:pt x="7080250" y="426720"/>
                    <a:pt x="7076440" y="462280"/>
                  </a:cubicBezTo>
                  <a:cubicBezTo>
                    <a:pt x="7073900" y="497840"/>
                    <a:pt x="7056120" y="539750"/>
                    <a:pt x="7042150" y="566420"/>
                  </a:cubicBezTo>
                  <a:cubicBezTo>
                    <a:pt x="7031990" y="584200"/>
                    <a:pt x="7023100" y="594360"/>
                    <a:pt x="7006590" y="608330"/>
                  </a:cubicBezTo>
                  <a:cubicBezTo>
                    <a:pt x="6983730" y="627380"/>
                    <a:pt x="6955790" y="647700"/>
                    <a:pt x="6912610" y="662940"/>
                  </a:cubicBezTo>
                  <a:cubicBezTo>
                    <a:pt x="6832600" y="692150"/>
                    <a:pt x="6685280" y="701040"/>
                    <a:pt x="6551930" y="728980"/>
                  </a:cubicBezTo>
                  <a:cubicBezTo>
                    <a:pt x="6381750" y="764540"/>
                    <a:pt x="6168390" y="812800"/>
                    <a:pt x="5974080" y="867410"/>
                  </a:cubicBezTo>
                  <a:cubicBezTo>
                    <a:pt x="5772150" y="922020"/>
                    <a:pt x="5563870" y="1002030"/>
                    <a:pt x="5364480" y="1059180"/>
                  </a:cubicBezTo>
                  <a:cubicBezTo>
                    <a:pt x="5173980" y="1115060"/>
                    <a:pt x="4917440" y="1205230"/>
                    <a:pt x="4803140" y="1207770"/>
                  </a:cubicBezTo>
                  <a:cubicBezTo>
                    <a:pt x="4753610" y="1209040"/>
                    <a:pt x="4723130" y="1196340"/>
                    <a:pt x="4696460" y="1184910"/>
                  </a:cubicBezTo>
                  <a:cubicBezTo>
                    <a:pt x="4676140" y="1177290"/>
                    <a:pt x="4663440" y="1167130"/>
                    <a:pt x="4649470" y="1155700"/>
                  </a:cubicBezTo>
                  <a:cubicBezTo>
                    <a:pt x="4635500" y="1144270"/>
                    <a:pt x="4624070" y="1132840"/>
                    <a:pt x="4612640" y="1115060"/>
                  </a:cubicBezTo>
                  <a:cubicBezTo>
                    <a:pt x="4596130" y="1090930"/>
                    <a:pt x="4575810" y="1049020"/>
                    <a:pt x="4570730" y="1014730"/>
                  </a:cubicBezTo>
                  <a:cubicBezTo>
                    <a:pt x="4564380" y="979170"/>
                    <a:pt x="4572000" y="933450"/>
                    <a:pt x="4579620" y="905510"/>
                  </a:cubicBezTo>
                  <a:cubicBezTo>
                    <a:pt x="4585970" y="885190"/>
                    <a:pt x="4594860" y="871220"/>
                    <a:pt x="4603750" y="855980"/>
                  </a:cubicBezTo>
                  <a:cubicBezTo>
                    <a:pt x="4613910" y="840740"/>
                    <a:pt x="4622800" y="826770"/>
                    <a:pt x="4639310" y="812800"/>
                  </a:cubicBezTo>
                  <a:cubicBezTo>
                    <a:pt x="4662170" y="793750"/>
                    <a:pt x="4692650" y="773430"/>
                    <a:pt x="4734560" y="759460"/>
                  </a:cubicBezTo>
                  <a:cubicBezTo>
                    <a:pt x="4801870" y="736600"/>
                    <a:pt x="4907280" y="740410"/>
                    <a:pt x="5015230" y="722630"/>
                  </a:cubicBezTo>
                  <a:cubicBezTo>
                    <a:pt x="5165090" y="697230"/>
                    <a:pt x="5411470" y="629920"/>
                    <a:pt x="5548630" y="613410"/>
                  </a:cubicBezTo>
                  <a:cubicBezTo>
                    <a:pt x="5634990" y="603250"/>
                    <a:pt x="5703570" y="594360"/>
                    <a:pt x="5759450" y="604520"/>
                  </a:cubicBezTo>
                  <a:cubicBezTo>
                    <a:pt x="5800090" y="613410"/>
                    <a:pt x="5830570" y="628650"/>
                    <a:pt x="5858510" y="650240"/>
                  </a:cubicBezTo>
                  <a:cubicBezTo>
                    <a:pt x="5886450" y="673100"/>
                    <a:pt x="5911850" y="704850"/>
                    <a:pt x="5925820" y="736600"/>
                  </a:cubicBezTo>
                  <a:cubicBezTo>
                    <a:pt x="5939790" y="769620"/>
                    <a:pt x="5947410" y="808990"/>
                    <a:pt x="5944870" y="844550"/>
                  </a:cubicBezTo>
                  <a:cubicBezTo>
                    <a:pt x="5942330" y="880110"/>
                    <a:pt x="5929630" y="919480"/>
                    <a:pt x="5911850" y="948690"/>
                  </a:cubicBezTo>
                  <a:cubicBezTo>
                    <a:pt x="5892800" y="979170"/>
                    <a:pt x="5864860" y="1008380"/>
                    <a:pt x="5834380" y="1026160"/>
                  </a:cubicBezTo>
                  <a:cubicBezTo>
                    <a:pt x="5803900" y="1043940"/>
                    <a:pt x="5773420" y="1049020"/>
                    <a:pt x="5728970" y="1057910"/>
                  </a:cubicBezTo>
                  <a:cubicBezTo>
                    <a:pt x="5654040" y="1073150"/>
                    <a:pt x="5523230" y="1075690"/>
                    <a:pt x="5424170" y="1093470"/>
                  </a:cubicBezTo>
                  <a:cubicBezTo>
                    <a:pt x="5327650" y="1111250"/>
                    <a:pt x="5214620" y="1163320"/>
                    <a:pt x="5143500" y="1164590"/>
                  </a:cubicBezTo>
                  <a:cubicBezTo>
                    <a:pt x="5100320" y="1164590"/>
                    <a:pt x="5064760" y="1151890"/>
                    <a:pt x="5036820" y="1140460"/>
                  </a:cubicBezTo>
                  <a:cubicBezTo>
                    <a:pt x="5017770" y="1131570"/>
                    <a:pt x="5005070" y="1121410"/>
                    <a:pt x="4991100" y="1109980"/>
                  </a:cubicBezTo>
                  <a:cubicBezTo>
                    <a:pt x="4977130" y="1097280"/>
                    <a:pt x="4965700" y="1087120"/>
                    <a:pt x="4954270" y="1069340"/>
                  </a:cubicBezTo>
                  <a:cubicBezTo>
                    <a:pt x="4937760" y="1043940"/>
                    <a:pt x="4918710" y="996950"/>
                    <a:pt x="4913630" y="967740"/>
                  </a:cubicBezTo>
                  <a:cubicBezTo>
                    <a:pt x="4908550" y="946150"/>
                    <a:pt x="4908550" y="933450"/>
                    <a:pt x="4912360" y="911860"/>
                  </a:cubicBezTo>
                  <a:cubicBezTo>
                    <a:pt x="4917440" y="882650"/>
                    <a:pt x="4928870" y="838200"/>
                    <a:pt x="4949190" y="808990"/>
                  </a:cubicBezTo>
                  <a:cubicBezTo>
                    <a:pt x="4968240" y="779780"/>
                    <a:pt x="5003800" y="750570"/>
                    <a:pt x="5029200" y="735330"/>
                  </a:cubicBezTo>
                  <a:cubicBezTo>
                    <a:pt x="5046980" y="723900"/>
                    <a:pt x="5057140" y="721360"/>
                    <a:pt x="5081270" y="715010"/>
                  </a:cubicBezTo>
                  <a:cubicBezTo>
                    <a:pt x="5132070" y="701040"/>
                    <a:pt x="5247640" y="698500"/>
                    <a:pt x="5334000" y="681990"/>
                  </a:cubicBezTo>
                  <a:cubicBezTo>
                    <a:pt x="5424170" y="664210"/>
                    <a:pt x="5510530" y="631190"/>
                    <a:pt x="5610860" y="608330"/>
                  </a:cubicBezTo>
                  <a:cubicBezTo>
                    <a:pt x="5727700" y="582930"/>
                    <a:pt x="5847080" y="563880"/>
                    <a:pt x="5991860" y="541020"/>
                  </a:cubicBezTo>
                  <a:cubicBezTo>
                    <a:pt x="6182360" y="510540"/>
                    <a:pt x="6440170" y="468630"/>
                    <a:pt x="6656070" y="445770"/>
                  </a:cubicBezTo>
                  <a:cubicBezTo>
                    <a:pt x="6856730" y="425450"/>
                    <a:pt x="7127240" y="401320"/>
                    <a:pt x="7244080" y="408940"/>
                  </a:cubicBezTo>
                  <a:cubicBezTo>
                    <a:pt x="7293610" y="411480"/>
                    <a:pt x="7322820" y="419100"/>
                    <a:pt x="7350760" y="430530"/>
                  </a:cubicBezTo>
                  <a:cubicBezTo>
                    <a:pt x="7371080" y="438150"/>
                    <a:pt x="7382510" y="444500"/>
                    <a:pt x="7397750" y="459740"/>
                  </a:cubicBezTo>
                  <a:cubicBezTo>
                    <a:pt x="7419340" y="478790"/>
                    <a:pt x="7449820" y="514350"/>
                    <a:pt x="7463790" y="546100"/>
                  </a:cubicBezTo>
                  <a:cubicBezTo>
                    <a:pt x="7477760" y="579120"/>
                    <a:pt x="7485380" y="618490"/>
                    <a:pt x="7481570" y="654050"/>
                  </a:cubicBezTo>
                  <a:cubicBezTo>
                    <a:pt x="7479030" y="689610"/>
                    <a:pt x="7466330" y="727710"/>
                    <a:pt x="7448550" y="758190"/>
                  </a:cubicBezTo>
                  <a:cubicBezTo>
                    <a:pt x="7429500" y="788670"/>
                    <a:pt x="7414260" y="805180"/>
                    <a:pt x="7369810" y="834390"/>
                  </a:cubicBezTo>
                  <a:cubicBezTo>
                    <a:pt x="7233920" y="920750"/>
                    <a:pt x="6667500" y="1115060"/>
                    <a:pt x="6452870" y="1182370"/>
                  </a:cubicBezTo>
                  <a:cubicBezTo>
                    <a:pt x="6341110" y="1216660"/>
                    <a:pt x="6258560" y="1245870"/>
                    <a:pt x="6191250" y="1245870"/>
                  </a:cubicBezTo>
                  <a:cubicBezTo>
                    <a:pt x="6148070" y="1245870"/>
                    <a:pt x="6116320" y="1236980"/>
                    <a:pt x="6084570" y="1220470"/>
                  </a:cubicBezTo>
                  <a:cubicBezTo>
                    <a:pt x="6052820" y="1203960"/>
                    <a:pt x="6021070" y="1170940"/>
                    <a:pt x="6003290" y="1146810"/>
                  </a:cubicBezTo>
                  <a:cubicBezTo>
                    <a:pt x="5989320" y="1130300"/>
                    <a:pt x="5982970" y="1118870"/>
                    <a:pt x="5976620" y="1098550"/>
                  </a:cubicBezTo>
                  <a:cubicBezTo>
                    <a:pt x="5967730" y="1070610"/>
                    <a:pt x="5960110" y="1024890"/>
                    <a:pt x="5963920" y="989330"/>
                  </a:cubicBezTo>
                  <a:cubicBezTo>
                    <a:pt x="5969000" y="955040"/>
                    <a:pt x="5982970" y="916940"/>
                    <a:pt x="6003290" y="887730"/>
                  </a:cubicBezTo>
                  <a:cubicBezTo>
                    <a:pt x="6023610" y="858520"/>
                    <a:pt x="6043930" y="839470"/>
                    <a:pt x="6084570" y="815340"/>
                  </a:cubicBezTo>
                  <a:cubicBezTo>
                    <a:pt x="6164580" y="767080"/>
                    <a:pt x="6383020" y="689610"/>
                    <a:pt x="6473190" y="670560"/>
                  </a:cubicBezTo>
                  <a:cubicBezTo>
                    <a:pt x="6520180" y="661670"/>
                    <a:pt x="6548120" y="659130"/>
                    <a:pt x="6582410" y="666750"/>
                  </a:cubicBezTo>
                  <a:cubicBezTo>
                    <a:pt x="6617970" y="673100"/>
                    <a:pt x="6657340" y="694690"/>
                    <a:pt x="6681470" y="712470"/>
                  </a:cubicBezTo>
                  <a:cubicBezTo>
                    <a:pt x="6699250" y="725170"/>
                    <a:pt x="6708140" y="734060"/>
                    <a:pt x="6720840" y="751840"/>
                  </a:cubicBezTo>
                  <a:cubicBezTo>
                    <a:pt x="6737350" y="777240"/>
                    <a:pt x="6756400" y="822960"/>
                    <a:pt x="6764020" y="852170"/>
                  </a:cubicBezTo>
                  <a:cubicBezTo>
                    <a:pt x="6767830" y="873760"/>
                    <a:pt x="6769100" y="886460"/>
                    <a:pt x="6766560" y="908050"/>
                  </a:cubicBezTo>
                  <a:cubicBezTo>
                    <a:pt x="6761480" y="937260"/>
                    <a:pt x="6746240" y="985520"/>
                    <a:pt x="6732270" y="1012190"/>
                  </a:cubicBezTo>
                  <a:cubicBezTo>
                    <a:pt x="6722110" y="1029970"/>
                    <a:pt x="6713220" y="1040130"/>
                    <a:pt x="6696710" y="1054100"/>
                  </a:cubicBezTo>
                  <a:cubicBezTo>
                    <a:pt x="6675120" y="1074420"/>
                    <a:pt x="6630670" y="1120140"/>
                    <a:pt x="6602730" y="1109980"/>
                  </a:cubicBezTo>
                  <a:cubicBezTo>
                    <a:pt x="6546850" y="1087120"/>
                    <a:pt x="6443980" y="732790"/>
                    <a:pt x="6479540" y="683260"/>
                  </a:cubicBezTo>
                  <a:cubicBezTo>
                    <a:pt x="6497320" y="659130"/>
                    <a:pt x="6559550" y="674370"/>
                    <a:pt x="6588760" y="678180"/>
                  </a:cubicBezTo>
                  <a:cubicBezTo>
                    <a:pt x="6609080" y="680720"/>
                    <a:pt x="6621780" y="685800"/>
                    <a:pt x="6640830" y="695960"/>
                  </a:cubicBezTo>
                  <a:cubicBezTo>
                    <a:pt x="6667500" y="709930"/>
                    <a:pt x="6704330" y="736600"/>
                    <a:pt x="6725920" y="764540"/>
                  </a:cubicBezTo>
                  <a:cubicBezTo>
                    <a:pt x="6747510" y="792480"/>
                    <a:pt x="6764020" y="829310"/>
                    <a:pt x="6769100" y="864870"/>
                  </a:cubicBezTo>
                  <a:cubicBezTo>
                    <a:pt x="6775450" y="899160"/>
                    <a:pt x="6769100" y="944880"/>
                    <a:pt x="6761480" y="974090"/>
                  </a:cubicBezTo>
                  <a:cubicBezTo>
                    <a:pt x="6755130" y="994410"/>
                    <a:pt x="6750050" y="1007110"/>
                    <a:pt x="6737350" y="1023620"/>
                  </a:cubicBezTo>
                  <a:cubicBezTo>
                    <a:pt x="6720840" y="1047750"/>
                    <a:pt x="6684010" y="1083310"/>
                    <a:pt x="6658610" y="1099820"/>
                  </a:cubicBezTo>
                  <a:cubicBezTo>
                    <a:pt x="6642100" y="1111250"/>
                    <a:pt x="6625590" y="1129030"/>
                    <a:pt x="6609080" y="1121410"/>
                  </a:cubicBezTo>
                  <a:cubicBezTo>
                    <a:pt x="6558280" y="1101090"/>
                    <a:pt x="6412230" y="797560"/>
                    <a:pt x="6446520" y="694690"/>
                  </a:cubicBezTo>
                  <a:cubicBezTo>
                    <a:pt x="6477000" y="605790"/>
                    <a:pt x="6656070" y="501650"/>
                    <a:pt x="6736080" y="516890"/>
                  </a:cubicBezTo>
                  <a:cubicBezTo>
                    <a:pt x="6811010" y="530860"/>
                    <a:pt x="6946900" y="706120"/>
                    <a:pt x="6917690" y="763270"/>
                  </a:cubicBezTo>
                  <a:cubicBezTo>
                    <a:pt x="6850380" y="896620"/>
                    <a:pt x="5828030" y="735330"/>
                    <a:pt x="5250180" y="754380"/>
                  </a:cubicBezTo>
                  <a:cubicBezTo>
                    <a:pt x="4621530" y="774700"/>
                    <a:pt x="3783330" y="864870"/>
                    <a:pt x="3284220" y="891540"/>
                  </a:cubicBezTo>
                  <a:cubicBezTo>
                    <a:pt x="2976880" y="906780"/>
                    <a:pt x="2674620" y="929640"/>
                    <a:pt x="2538730" y="916940"/>
                  </a:cubicBezTo>
                  <a:cubicBezTo>
                    <a:pt x="2486660" y="913130"/>
                    <a:pt x="2458720" y="905510"/>
                    <a:pt x="2432050" y="894080"/>
                  </a:cubicBezTo>
                  <a:cubicBezTo>
                    <a:pt x="2411730" y="885190"/>
                    <a:pt x="2400300" y="877570"/>
                    <a:pt x="2385060" y="863600"/>
                  </a:cubicBezTo>
                  <a:cubicBezTo>
                    <a:pt x="2363470" y="843280"/>
                    <a:pt x="2334260" y="801370"/>
                    <a:pt x="2321560" y="774700"/>
                  </a:cubicBezTo>
                  <a:cubicBezTo>
                    <a:pt x="2312670" y="755650"/>
                    <a:pt x="2308860" y="742950"/>
                    <a:pt x="2306320" y="721360"/>
                  </a:cubicBezTo>
                  <a:cubicBezTo>
                    <a:pt x="2303780" y="692150"/>
                    <a:pt x="2305050" y="646430"/>
                    <a:pt x="2317750" y="613410"/>
                  </a:cubicBezTo>
                  <a:cubicBezTo>
                    <a:pt x="2329180" y="579120"/>
                    <a:pt x="2350770" y="546100"/>
                    <a:pt x="2377440" y="521970"/>
                  </a:cubicBezTo>
                  <a:cubicBezTo>
                    <a:pt x="2402840" y="497840"/>
                    <a:pt x="2421890" y="482600"/>
                    <a:pt x="2472690" y="468630"/>
                  </a:cubicBezTo>
                  <a:cubicBezTo>
                    <a:pt x="2627630" y="426720"/>
                    <a:pt x="3196590" y="459740"/>
                    <a:pt x="3472180" y="447040"/>
                  </a:cubicBezTo>
                  <a:cubicBezTo>
                    <a:pt x="3669030" y="436880"/>
                    <a:pt x="3802380" y="426720"/>
                    <a:pt x="3975100" y="408940"/>
                  </a:cubicBezTo>
                  <a:cubicBezTo>
                    <a:pt x="4163060" y="388620"/>
                    <a:pt x="4329430" y="355600"/>
                    <a:pt x="4560570" y="330200"/>
                  </a:cubicBezTo>
                  <a:cubicBezTo>
                    <a:pt x="4892040" y="293370"/>
                    <a:pt x="5598160" y="201930"/>
                    <a:pt x="5782310" y="219710"/>
                  </a:cubicBezTo>
                  <a:cubicBezTo>
                    <a:pt x="5836920" y="226060"/>
                    <a:pt x="5855970" y="233680"/>
                    <a:pt x="5886450" y="251460"/>
                  </a:cubicBezTo>
                  <a:cubicBezTo>
                    <a:pt x="5916930" y="270510"/>
                    <a:pt x="5947410" y="304800"/>
                    <a:pt x="5963920" y="328930"/>
                  </a:cubicBezTo>
                  <a:cubicBezTo>
                    <a:pt x="5976620" y="345440"/>
                    <a:pt x="5981700" y="358140"/>
                    <a:pt x="5988050" y="378460"/>
                  </a:cubicBezTo>
                  <a:cubicBezTo>
                    <a:pt x="5994400" y="407670"/>
                    <a:pt x="5998210" y="458470"/>
                    <a:pt x="5995670" y="487680"/>
                  </a:cubicBezTo>
                  <a:cubicBezTo>
                    <a:pt x="5993130" y="509270"/>
                    <a:pt x="5986780" y="524510"/>
                    <a:pt x="5979160" y="541020"/>
                  </a:cubicBezTo>
                  <a:cubicBezTo>
                    <a:pt x="5971540" y="557530"/>
                    <a:pt x="5965190" y="571500"/>
                    <a:pt x="5951220" y="588010"/>
                  </a:cubicBezTo>
                  <a:cubicBezTo>
                    <a:pt x="5930900" y="610870"/>
                    <a:pt x="5891530" y="642620"/>
                    <a:pt x="5864860" y="656590"/>
                  </a:cubicBezTo>
                  <a:cubicBezTo>
                    <a:pt x="5847080" y="666750"/>
                    <a:pt x="5839460" y="668020"/>
                    <a:pt x="5812790" y="673100"/>
                  </a:cubicBezTo>
                  <a:cubicBezTo>
                    <a:pt x="5742940" y="688340"/>
                    <a:pt x="5577840" y="693420"/>
                    <a:pt x="5416550" y="716280"/>
                  </a:cubicBezTo>
                  <a:cubicBezTo>
                    <a:pt x="5160010" y="753110"/>
                    <a:pt x="4652010" y="843280"/>
                    <a:pt x="4422140" y="889000"/>
                  </a:cubicBezTo>
                  <a:cubicBezTo>
                    <a:pt x="4298950" y="913130"/>
                    <a:pt x="4212590" y="944880"/>
                    <a:pt x="4138930" y="953770"/>
                  </a:cubicBezTo>
                  <a:cubicBezTo>
                    <a:pt x="4094480" y="958850"/>
                    <a:pt x="4058920" y="957580"/>
                    <a:pt x="4029710" y="952500"/>
                  </a:cubicBezTo>
                  <a:cubicBezTo>
                    <a:pt x="4009390" y="948690"/>
                    <a:pt x="3994150" y="941070"/>
                    <a:pt x="3978910" y="932180"/>
                  </a:cubicBezTo>
                  <a:cubicBezTo>
                    <a:pt x="3962400" y="924560"/>
                    <a:pt x="3948430" y="915670"/>
                    <a:pt x="3933190" y="901700"/>
                  </a:cubicBezTo>
                  <a:cubicBezTo>
                    <a:pt x="3912870" y="880110"/>
                    <a:pt x="3883660" y="843280"/>
                    <a:pt x="3872230" y="810260"/>
                  </a:cubicBezTo>
                  <a:cubicBezTo>
                    <a:pt x="3859530" y="777240"/>
                    <a:pt x="3856990" y="731520"/>
                    <a:pt x="3859530" y="702310"/>
                  </a:cubicBezTo>
                  <a:cubicBezTo>
                    <a:pt x="3860800" y="680720"/>
                    <a:pt x="3864610" y="668020"/>
                    <a:pt x="3873500" y="648970"/>
                  </a:cubicBezTo>
                  <a:cubicBezTo>
                    <a:pt x="3884930" y="621030"/>
                    <a:pt x="3909060" y="581660"/>
                    <a:pt x="3935730" y="558800"/>
                  </a:cubicBezTo>
                  <a:cubicBezTo>
                    <a:pt x="3962400" y="535940"/>
                    <a:pt x="3978910" y="523240"/>
                    <a:pt x="4033520" y="509270"/>
                  </a:cubicBezTo>
                  <a:cubicBezTo>
                    <a:pt x="4239260" y="453390"/>
                    <a:pt x="5137150" y="454660"/>
                    <a:pt x="5605780" y="426720"/>
                  </a:cubicBezTo>
                  <a:cubicBezTo>
                    <a:pt x="5982970" y="403860"/>
                    <a:pt x="6477000" y="378460"/>
                    <a:pt x="6629400" y="355600"/>
                  </a:cubicBezTo>
                  <a:cubicBezTo>
                    <a:pt x="6673850" y="349250"/>
                    <a:pt x="6685280" y="337820"/>
                    <a:pt x="6714490" y="336550"/>
                  </a:cubicBezTo>
                  <a:cubicBezTo>
                    <a:pt x="6748780" y="336550"/>
                    <a:pt x="6794500" y="347980"/>
                    <a:pt x="6822440" y="359410"/>
                  </a:cubicBezTo>
                  <a:cubicBezTo>
                    <a:pt x="6841490" y="367030"/>
                    <a:pt x="6854190" y="377190"/>
                    <a:pt x="6868160" y="388620"/>
                  </a:cubicBezTo>
                  <a:cubicBezTo>
                    <a:pt x="6882130" y="400050"/>
                    <a:pt x="6894830" y="411480"/>
                    <a:pt x="6906260" y="429260"/>
                  </a:cubicBezTo>
                  <a:cubicBezTo>
                    <a:pt x="6922770" y="453390"/>
                    <a:pt x="6943090" y="495300"/>
                    <a:pt x="6949440" y="529590"/>
                  </a:cubicBezTo>
                  <a:cubicBezTo>
                    <a:pt x="6954520" y="565150"/>
                    <a:pt x="6946900" y="609600"/>
                    <a:pt x="6939280" y="638810"/>
                  </a:cubicBezTo>
                  <a:cubicBezTo>
                    <a:pt x="6934200" y="659130"/>
                    <a:pt x="6925310" y="673100"/>
                    <a:pt x="6916420" y="688340"/>
                  </a:cubicBezTo>
                  <a:cubicBezTo>
                    <a:pt x="6906260" y="703580"/>
                    <a:pt x="6897370" y="717550"/>
                    <a:pt x="6880860" y="731520"/>
                  </a:cubicBezTo>
                  <a:cubicBezTo>
                    <a:pt x="6858000" y="750570"/>
                    <a:pt x="6838950" y="770890"/>
                    <a:pt x="6785610" y="784860"/>
                  </a:cubicBezTo>
                  <a:cubicBezTo>
                    <a:pt x="6604000" y="833120"/>
                    <a:pt x="5756910" y="767080"/>
                    <a:pt x="5491480" y="782320"/>
                  </a:cubicBezTo>
                  <a:cubicBezTo>
                    <a:pt x="5373370" y="788670"/>
                    <a:pt x="5337810" y="796290"/>
                    <a:pt x="5237480" y="811530"/>
                  </a:cubicBezTo>
                  <a:cubicBezTo>
                    <a:pt x="5090160" y="834390"/>
                    <a:pt x="4784090" y="913130"/>
                    <a:pt x="4696460" y="915670"/>
                  </a:cubicBezTo>
                  <a:cubicBezTo>
                    <a:pt x="4668520" y="916940"/>
                    <a:pt x="4662170" y="914400"/>
                    <a:pt x="4641850" y="908050"/>
                  </a:cubicBezTo>
                  <a:cubicBezTo>
                    <a:pt x="4613910" y="897890"/>
                    <a:pt x="4569460" y="873760"/>
                    <a:pt x="4546600" y="854710"/>
                  </a:cubicBezTo>
                  <a:cubicBezTo>
                    <a:pt x="4530090" y="842010"/>
                    <a:pt x="4521200" y="830580"/>
                    <a:pt x="4511040" y="812800"/>
                  </a:cubicBezTo>
                  <a:cubicBezTo>
                    <a:pt x="4495800" y="787400"/>
                    <a:pt x="4478020" y="745490"/>
                    <a:pt x="4474210" y="709930"/>
                  </a:cubicBezTo>
                  <a:cubicBezTo>
                    <a:pt x="4470400" y="674370"/>
                    <a:pt x="4476750" y="633730"/>
                    <a:pt x="4489450" y="601980"/>
                  </a:cubicBezTo>
                  <a:cubicBezTo>
                    <a:pt x="4503420" y="568960"/>
                    <a:pt x="4527550" y="535940"/>
                    <a:pt x="4554220" y="513080"/>
                  </a:cubicBezTo>
                  <a:cubicBezTo>
                    <a:pt x="4580890" y="490220"/>
                    <a:pt x="4598670" y="477520"/>
                    <a:pt x="4652010" y="463550"/>
                  </a:cubicBezTo>
                  <a:cubicBezTo>
                    <a:pt x="4842510" y="417830"/>
                    <a:pt x="5623560" y="462280"/>
                    <a:pt x="6018530" y="447040"/>
                  </a:cubicBezTo>
                  <a:cubicBezTo>
                    <a:pt x="6323330" y="434340"/>
                    <a:pt x="6626860" y="410210"/>
                    <a:pt x="6827520" y="392430"/>
                  </a:cubicBezTo>
                  <a:cubicBezTo>
                    <a:pt x="6948170" y="381000"/>
                    <a:pt x="7057390" y="358140"/>
                    <a:pt x="7115810" y="358140"/>
                  </a:cubicBezTo>
                  <a:cubicBezTo>
                    <a:pt x="7141210" y="358140"/>
                    <a:pt x="7150100" y="358140"/>
                    <a:pt x="7170420" y="364490"/>
                  </a:cubicBezTo>
                  <a:cubicBezTo>
                    <a:pt x="7198360" y="373380"/>
                    <a:pt x="7242810" y="397510"/>
                    <a:pt x="7266940" y="416560"/>
                  </a:cubicBezTo>
                  <a:cubicBezTo>
                    <a:pt x="7283450" y="429260"/>
                    <a:pt x="7292340" y="439420"/>
                    <a:pt x="7302500" y="457200"/>
                  </a:cubicBezTo>
                  <a:cubicBezTo>
                    <a:pt x="7319010" y="482600"/>
                    <a:pt x="7336790" y="530860"/>
                    <a:pt x="7341870" y="560070"/>
                  </a:cubicBezTo>
                  <a:cubicBezTo>
                    <a:pt x="7345680" y="580390"/>
                    <a:pt x="7345680" y="594360"/>
                    <a:pt x="7341870" y="614680"/>
                  </a:cubicBezTo>
                  <a:cubicBezTo>
                    <a:pt x="7335520" y="643890"/>
                    <a:pt x="7322820" y="688340"/>
                    <a:pt x="7302500" y="717550"/>
                  </a:cubicBezTo>
                  <a:cubicBezTo>
                    <a:pt x="7282180" y="746760"/>
                    <a:pt x="7245350" y="773430"/>
                    <a:pt x="7219950" y="789940"/>
                  </a:cubicBezTo>
                  <a:cubicBezTo>
                    <a:pt x="7202170" y="800100"/>
                    <a:pt x="7197090" y="803910"/>
                    <a:pt x="7167880" y="808990"/>
                  </a:cubicBezTo>
                  <a:cubicBezTo>
                    <a:pt x="7058660" y="828040"/>
                    <a:pt x="6689090" y="795020"/>
                    <a:pt x="6342380" y="810260"/>
                  </a:cubicBezTo>
                  <a:cubicBezTo>
                    <a:pt x="5745480" y="834390"/>
                    <a:pt x="4709160" y="941070"/>
                    <a:pt x="3916680" y="1009650"/>
                  </a:cubicBezTo>
                  <a:cubicBezTo>
                    <a:pt x="3154680" y="1076960"/>
                    <a:pt x="1944370" y="1225550"/>
                    <a:pt x="1676400" y="1216660"/>
                  </a:cubicBezTo>
                  <a:cubicBezTo>
                    <a:pt x="1616710" y="1214120"/>
                    <a:pt x="1596390" y="1209040"/>
                    <a:pt x="1568450" y="1198880"/>
                  </a:cubicBezTo>
                  <a:cubicBezTo>
                    <a:pt x="1548130" y="1192530"/>
                    <a:pt x="1536700" y="1184910"/>
                    <a:pt x="1520190" y="1172210"/>
                  </a:cubicBezTo>
                  <a:cubicBezTo>
                    <a:pt x="1497330" y="1153160"/>
                    <a:pt x="1465580" y="1118870"/>
                    <a:pt x="1450340" y="1087120"/>
                  </a:cubicBezTo>
                  <a:cubicBezTo>
                    <a:pt x="1435100" y="1055370"/>
                    <a:pt x="1427480" y="1016000"/>
                    <a:pt x="1428750" y="980440"/>
                  </a:cubicBezTo>
                  <a:cubicBezTo>
                    <a:pt x="1430020" y="944880"/>
                    <a:pt x="1440180" y="905510"/>
                    <a:pt x="1457960" y="875030"/>
                  </a:cubicBezTo>
                  <a:cubicBezTo>
                    <a:pt x="1475740" y="844550"/>
                    <a:pt x="1510030" y="812800"/>
                    <a:pt x="1534160" y="796290"/>
                  </a:cubicBezTo>
                  <a:cubicBezTo>
                    <a:pt x="1550670" y="783590"/>
                    <a:pt x="1557020" y="779780"/>
                    <a:pt x="1583690" y="772160"/>
                  </a:cubicBezTo>
                  <a:cubicBezTo>
                    <a:pt x="1664970" y="745490"/>
                    <a:pt x="1912620" y="709930"/>
                    <a:pt x="2110740" y="681990"/>
                  </a:cubicBezTo>
                  <a:cubicBezTo>
                    <a:pt x="2362200" y="646430"/>
                    <a:pt x="2697480" y="623570"/>
                    <a:pt x="2975610" y="584200"/>
                  </a:cubicBezTo>
                  <a:cubicBezTo>
                    <a:pt x="3237230" y="547370"/>
                    <a:pt x="3498850" y="495300"/>
                    <a:pt x="3732530" y="453390"/>
                  </a:cubicBezTo>
                  <a:cubicBezTo>
                    <a:pt x="3934460" y="417830"/>
                    <a:pt x="4072890" y="394970"/>
                    <a:pt x="4296410" y="350520"/>
                  </a:cubicBezTo>
                  <a:cubicBezTo>
                    <a:pt x="4624070" y="284480"/>
                    <a:pt x="5323840" y="78740"/>
                    <a:pt x="5506720" y="86360"/>
                  </a:cubicBezTo>
                  <a:cubicBezTo>
                    <a:pt x="5561330" y="88900"/>
                    <a:pt x="5585460" y="105410"/>
                    <a:pt x="5612130" y="118110"/>
                  </a:cubicBezTo>
                  <a:cubicBezTo>
                    <a:pt x="5629910" y="128270"/>
                    <a:pt x="5642610" y="139700"/>
                    <a:pt x="5655310" y="152400"/>
                  </a:cubicBezTo>
                  <a:cubicBezTo>
                    <a:pt x="5668010" y="165100"/>
                    <a:pt x="5679440" y="176530"/>
                    <a:pt x="5689600" y="195580"/>
                  </a:cubicBezTo>
                  <a:cubicBezTo>
                    <a:pt x="5703570" y="222250"/>
                    <a:pt x="5720080" y="264160"/>
                    <a:pt x="5722620" y="299720"/>
                  </a:cubicBezTo>
                  <a:cubicBezTo>
                    <a:pt x="5725160" y="335280"/>
                    <a:pt x="5713730" y="379730"/>
                    <a:pt x="5703570" y="407670"/>
                  </a:cubicBezTo>
                  <a:cubicBezTo>
                    <a:pt x="5695950" y="427990"/>
                    <a:pt x="5689600" y="439420"/>
                    <a:pt x="5675630" y="454660"/>
                  </a:cubicBezTo>
                  <a:cubicBezTo>
                    <a:pt x="5655310" y="477520"/>
                    <a:pt x="5615940" y="509270"/>
                    <a:pt x="5589270" y="523240"/>
                  </a:cubicBezTo>
                  <a:cubicBezTo>
                    <a:pt x="5570220" y="533400"/>
                    <a:pt x="5566410" y="532130"/>
                    <a:pt x="5537200" y="539750"/>
                  </a:cubicBezTo>
                  <a:cubicBezTo>
                    <a:pt x="5401310" y="572770"/>
                    <a:pt x="4789170" y="660400"/>
                    <a:pt x="4381500" y="732790"/>
                  </a:cubicBezTo>
                  <a:cubicBezTo>
                    <a:pt x="3921760" y="815340"/>
                    <a:pt x="3204210" y="949960"/>
                    <a:pt x="2917190" y="1008380"/>
                  </a:cubicBezTo>
                  <a:cubicBezTo>
                    <a:pt x="2795270" y="1032510"/>
                    <a:pt x="2738120" y="1042670"/>
                    <a:pt x="2659380" y="1064260"/>
                  </a:cubicBezTo>
                  <a:cubicBezTo>
                    <a:pt x="2590800" y="1083310"/>
                    <a:pt x="2526030" y="1122680"/>
                    <a:pt x="2471420" y="1126490"/>
                  </a:cubicBezTo>
                  <a:cubicBezTo>
                    <a:pt x="2430780" y="1130300"/>
                    <a:pt x="2391410" y="1117600"/>
                    <a:pt x="2363470" y="1107440"/>
                  </a:cubicBezTo>
                  <a:cubicBezTo>
                    <a:pt x="2344420" y="1099820"/>
                    <a:pt x="2332990" y="1092200"/>
                    <a:pt x="2316480" y="1078230"/>
                  </a:cubicBezTo>
                  <a:cubicBezTo>
                    <a:pt x="2294890" y="1059180"/>
                    <a:pt x="2263140" y="1024890"/>
                    <a:pt x="2249170" y="993140"/>
                  </a:cubicBezTo>
                  <a:cubicBezTo>
                    <a:pt x="2233930" y="960120"/>
                    <a:pt x="2228850" y="914400"/>
                    <a:pt x="2228850" y="885190"/>
                  </a:cubicBezTo>
                  <a:cubicBezTo>
                    <a:pt x="2228850" y="863600"/>
                    <a:pt x="2233930" y="848360"/>
                    <a:pt x="2239010" y="830580"/>
                  </a:cubicBezTo>
                  <a:cubicBezTo>
                    <a:pt x="2244090" y="812800"/>
                    <a:pt x="2250440" y="797560"/>
                    <a:pt x="2261870" y="781050"/>
                  </a:cubicBezTo>
                  <a:cubicBezTo>
                    <a:pt x="2278380" y="755650"/>
                    <a:pt x="2315210" y="720090"/>
                    <a:pt x="2339340" y="703580"/>
                  </a:cubicBezTo>
                  <a:cubicBezTo>
                    <a:pt x="2357120" y="690880"/>
                    <a:pt x="2364740" y="688340"/>
                    <a:pt x="2388870" y="680720"/>
                  </a:cubicBezTo>
                  <a:cubicBezTo>
                    <a:pt x="2454910" y="659130"/>
                    <a:pt x="2640330" y="628650"/>
                    <a:pt x="2760980" y="608330"/>
                  </a:cubicBezTo>
                  <a:cubicBezTo>
                    <a:pt x="2876550" y="588010"/>
                    <a:pt x="2981960" y="584200"/>
                    <a:pt x="3100070" y="556260"/>
                  </a:cubicBezTo>
                  <a:cubicBezTo>
                    <a:pt x="3233420" y="525780"/>
                    <a:pt x="3426460" y="429260"/>
                    <a:pt x="3520440" y="421640"/>
                  </a:cubicBezTo>
                  <a:cubicBezTo>
                    <a:pt x="3568700" y="419100"/>
                    <a:pt x="3600450" y="429260"/>
                    <a:pt x="3628390" y="439420"/>
                  </a:cubicBezTo>
                  <a:cubicBezTo>
                    <a:pt x="3648710" y="445770"/>
                    <a:pt x="3662680" y="455930"/>
                    <a:pt x="3676650" y="466090"/>
                  </a:cubicBezTo>
                  <a:cubicBezTo>
                    <a:pt x="3691890" y="477520"/>
                    <a:pt x="3704590" y="486410"/>
                    <a:pt x="3717290" y="504190"/>
                  </a:cubicBezTo>
                  <a:cubicBezTo>
                    <a:pt x="3735070" y="528320"/>
                    <a:pt x="3756660" y="574040"/>
                    <a:pt x="3764280" y="601980"/>
                  </a:cubicBezTo>
                  <a:cubicBezTo>
                    <a:pt x="3770630" y="623570"/>
                    <a:pt x="3771900" y="636270"/>
                    <a:pt x="3769360" y="657860"/>
                  </a:cubicBezTo>
                  <a:cubicBezTo>
                    <a:pt x="3766820" y="687070"/>
                    <a:pt x="3752850" y="736600"/>
                    <a:pt x="3740150" y="763270"/>
                  </a:cubicBezTo>
                  <a:cubicBezTo>
                    <a:pt x="3729990" y="782320"/>
                    <a:pt x="3722370" y="792480"/>
                    <a:pt x="3707130" y="806450"/>
                  </a:cubicBezTo>
                  <a:cubicBezTo>
                    <a:pt x="3685540" y="828040"/>
                    <a:pt x="3660140" y="847090"/>
                    <a:pt x="3614420" y="866140"/>
                  </a:cubicBezTo>
                  <a:cubicBezTo>
                    <a:pt x="3521710" y="905510"/>
                    <a:pt x="3293110" y="943610"/>
                    <a:pt x="3148330" y="970280"/>
                  </a:cubicBezTo>
                  <a:cubicBezTo>
                    <a:pt x="3022600" y="993140"/>
                    <a:pt x="2945130" y="994410"/>
                    <a:pt x="2795270" y="1021080"/>
                  </a:cubicBezTo>
                  <a:cubicBezTo>
                    <a:pt x="2527300" y="1070610"/>
                    <a:pt x="1917700" y="1231900"/>
                    <a:pt x="1686560" y="1263650"/>
                  </a:cubicBezTo>
                  <a:cubicBezTo>
                    <a:pt x="1582420" y="1278890"/>
                    <a:pt x="1539240" y="1280160"/>
                    <a:pt x="1457960" y="1277620"/>
                  </a:cubicBezTo>
                  <a:cubicBezTo>
                    <a:pt x="1365250" y="1275080"/>
                    <a:pt x="1258570" y="1268730"/>
                    <a:pt x="1160780" y="1242060"/>
                  </a:cubicBezTo>
                  <a:cubicBezTo>
                    <a:pt x="1061720" y="1215390"/>
                    <a:pt x="958850" y="1167130"/>
                    <a:pt x="868680" y="1113790"/>
                  </a:cubicBezTo>
                  <a:cubicBezTo>
                    <a:pt x="777240" y="1060450"/>
                    <a:pt x="695960" y="980440"/>
                    <a:pt x="615950" y="925830"/>
                  </a:cubicBezTo>
                  <a:cubicBezTo>
                    <a:pt x="546100" y="878840"/>
                    <a:pt x="487680" y="828040"/>
                    <a:pt x="417830" y="802640"/>
                  </a:cubicBezTo>
                  <a:cubicBezTo>
                    <a:pt x="349250" y="778510"/>
                    <a:pt x="255270" y="792480"/>
                    <a:pt x="199390" y="774700"/>
                  </a:cubicBezTo>
                  <a:cubicBezTo>
                    <a:pt x="158750" y="760730"/>
                    <a:pt x="125730" y="740410"/>
                    <a:pt x="102870" y="721360"/>
                  </a:cubicBezTo>
                  <a:cubicBezTo>
                    <a:pt x="86360" y="708660"/>
                    <a:pt x="77470" y="698500"/>
                    <a:pt x="67310" y="679450"/>
                  </a:cubicBezTo>
                  <a:cubicBezTo>
                    <a:pt x="52070" y="654050"/>
                    <a:pt x="34290" y="612140"/>
                    <a:pt x="30480" y="576580"/>
                  </a:cubicBezTo>
                  <a:cubicBezTo>
                    <a:pt x="26670" y="541020"/>
                    <a:pt x="31750" y="501650"/>
                    <a:pt x="45720" y="468630"/>
                  </a:cubicBezTo>
                  <a:cubicBezTo>
                    <a:pt x="58420" y="435610"/>
                    <a:pt x="82550" y="402590"/>
                    <a:pt x="109220" y="379730"/>
                  </a:cubicBezTo>
                  <a:cubicBezTo>
                    <a:pt x="135890" y="356870"/>
                    <a:pt x="160020" y="341630"/>
                    <a:pt x="207010" y="330200"/>
                  </a:cubicBezTo>
                  <a:cubicBezTo>
                    <a:pt x="309880" y="307340"/>
                    <a:pt x="645160" y="267970"/>
                    <a:pt x="726440" y="339090"/>
                  </a:cubicBezTo>
                  <a:cubicBezTo>
                    <a:pt x="782320" y="387350"/>
                    <a:pt x="774700" y="500380"/>
                    <a:pt x="763270" y="580390"/>
                  </a:cubicBezTo>
                  <a:cubicBezTo>
                    <a:pt x="750570" y="666750"/>
                    <a:pt x="629920" y="759460"/>
                    <a:pt x="643890" y="838200"/>
                  </a:cubicBezTo>
                  <a:cubicBezTo>
                    <a:pt x="659130" y="923290"/>
                    <a:pt x="871220" y="1071880"/>
                    <a:pt x="872490" y="1070610"/>
                  </a:cubicBezTo>
                  <a:cubicBezTo>
                    <a:pt x="873760" y="1069340"/>
                    <a:pt x="676910" y="872490"/>
                    <a:pt x="628650" y="802640"/>
                  </a:cubicBezTo>
                  <a:cubicBezTo>
                    <a:pt x="603250" y="764540"/>
                    <a:pt x="589280" y="739140"/>
                    <a:pt x="582930" y="703580"/>
                  </a:cubicBezTo>
                  <a:cubicBezTo>
                    <a:pt x="575310" y="669290"/>
                    <a:pt x="576580" y="628650"/>
                    <a:pt x="586740" y="594360"/>
                  </a:cubicBezTo>
                  <a:cubicBezTo>
                    <a:pt x="596900" y="560070"/>
                    <a:pt x="622300" y="521970"/>
                    <a:pt x="641350" y="500380"/>
                  </a:cubicBezTo>
                  <a:cubicBezTo>
                    <a:pt x="655320" y="483870"/>
                    <a:pt x="666750" y="474980"/>
                    <a:pt x="684530" y="464820"/>
                  </a:cubicBezTo>
                  <a:cubicBezTo>
                    <a:pt x="711200" y="450850"/>
                    <a:pt x="753110" y="433070"/>
                    <a:pt x="788670" y="430530"/>
                  </a:cubicBezTo>
                  <a:cubicBezTo>
                    <a:pt x="824230" y="427990"/>
                    <a:pt x="863600" y="434340"/>
                    <a:pt x="896620" y="448310"/>
                  </a:cubicBezTo>
                  <a:cubicBezTo>
                    <a:pt x="929640" y="462280"/>
                    <a:pt x="939800" y="504190"/>
                    <a:pt x="984250" y="514350"/>
                  </a:cubicBezTo>
                  <a:cubicBezTo>
                    <a:pt x="1078230" y="534670"/>
                    <a:pt x="1252220" y="430530"/>
                    <a:pt x="1473200" y="408940"/>
                  </a:cubicBezTo>
                  <a:cubicBezTo>
                    <a:pt x="1917700" y="364490"/>
                    <a:pt x="2955290" y="445770"/>
                    <a:pt x="3514090" y="433070"/>
                  </a:cubicBezTo>
                  <a:cubicBezTo>
                    <a:pt x="3902710" y="422910"/>
                    <a:pt x="4207510" y="397510"/>
                    <a:pt x="4503420" y="373380"/>
                  </a:cubicBezTo>
                  <a:cubicBezTo>
                    <a:pt x="4744720" y="354330"/>
                    <a:pt x="5062220" y="300990"/>
                    <a:pt x="5160010" y="307340"/>
                  </a:cubicBezTo>
                  <a:cubicBezTo>
                    <a:pt x="5187950" y="308610"/>
                    <a:pt x="5194300" y="311150"/>
                    <a:pt x="5213350" y="320040"/>
                  </a:cubicBezTo>
                  <a:cubicBezTo>
                    <a:pt x="5240020" y="331470"/>
                    <a:pt x="5283200" y="360680"/>
                    <a:pt x="5303520" y="381000"/>
                  </a:cubicBezTo>
                  <a:cubicBezTo>
                    <a:pt x="5318760" y="396240"/>
                    <a:pt x="5326380" y="407670"/>
                    <a:pt x="5335270" y="426720"/>
                  </a:cubicBezTo>
                  <a:cubicBezTo>
                    <a:pt x="5347970" y="453390"/>
                    <a:pt x="5361940" y="496570"/>
                    <a:pt x="5363210" y="532130"/>
                  </a:cubicBezTo>
                  <a:cubicBezTo>
                    <a:pt x="5363210" y="567690"/>
                    <a:pt x="5353050" y="607060"/>
                    <a:pt x="5337810" y="638810"/>
                  </a:cubicBezTo>
                  <a:cubicBezTo>
                    <a:pt x="5321300" y="670560"/>
                    <a:pt x="5294630" y="701040"/>
                    <a:pt x="5265420" y="721360"/>
                  </a:cubicBezTo>
                  <a:cubicBezTo>
                    <a:pt x="5236210" y="741680"/>
                    <a:pt x="5213350" y="751840"/>
                    <a:pt x="5163820" y="760730"/>
                  </a:cubicBezTo>
                  <a:cubicBezTo>
                    <a:pt x="5038090" y="783590"/>
                    <a:pt x="4756150" y="742950"/>
                    <a:pt x="4483100" y="754380"/>
                  </a:cubicBezTo>
                  <a:cubicBezTo>
                    <a:pt x="4064000" y="773430"/>
                    <a:pt x="3286760" y="862330"/>
                    <a:pt x="2896870" y="906780"/>
                  </a:cubicBezTo>
                  <a:cubicBezTo>
                    <a:pt x="2668270" y="932180"/>
                    <a:pt x="2564130" y="953770"/>
                    <a:pt x="2352040" y="975360"/>
                  </a:cubicBezTo>
                  <a:cubicBezTo>
                    <a:pt x="2059940" y="1007110"/>
                    <a:pt x="1534160" y="1051560"/>
                    <a:pt x="1300480" y="1065530"/>
                  </a:cubicBezTo>
                  <a:cubicBezTo>
                    <a:pt x="1183640" y="1071880"/>
                    <a:pt x="1103630" y="1085850"/>
                    <a:pt x="1037590" y="1073150"/>
                  </a:cubicBezTo>
                  <a:cubicBezTo>
                    <a:pt x="995680" y="1065530"/>
                    <a:pt x="962660" y="1046480"/>
                    <a:pt x="937260" y="1029970"/>
                  </a:cubicBezTo>
                  <a:cubicBezTo>
                    <a:pt x="920750" y="1017270"/>
                    <a:pt x="910590" y="1008380"/>
                    <a:pt x="899160" y="990600"/>
                  </a:cubicBezTo>
                  <a:cubicBezTo>
                    <a:pt x="881380" y="966470"/>
                    <a:pt x="859790" y="925830"/>
                    <a:pt x="852170" y="891540"/>
                  </a:cubicBezTo>
                  <a:cubicBezTo>
                    <a:pt x="845820" y="855980"/>
                    <a:pt x="848360" y="816610"/>
                    <a:pt x="858520" y="782320"/>
                  </a:cubicBezTo>
                  <a:cubicBezTo>
                    <a:pt x="868680" y="748030"/>
                    <a:pt x="889000" y="713740"/>
                    <a:pt x="914400" y="688340"/>
                  </a:cubicBezTo>
                  <a:cubicBezTo>
                    <a:pt x="938530" y="662940"/>
                    <a:pt x="956310" y="648970"/>
                    <a:pt x="1007110" y="629920"/>
                  </a:cubicBezTo>
                  <a:cubicBezTo>
                    <a:pt x="1168400" y="572770"/>
                    <a:pt x="1681480" y="530860"/>
                    <a:pt x="2091690" y="483870"/>
                  </a:cubicBezTo>
                  <a:cubicBezTo>
                    <a:pt x="2630170" y="422910"/>
                    <a:pt x="3779520" y="312420"/>
                    <a:pt x="3961130" y="311150"/>
                  </a:cubicBezTo>
                  <a:cubicBezTo>
                    <a:pt x="3992880" y="309880"/>
                    <a:pt x="3995420" y="309880"/>
                    <a:pt x="4017010" y="314960"/>
                  </a:cubicBezTo>
                  <a:cubicBezTo>
                    <a:pt x="4044950" y="322580"/>
                    <a:pt x="4088130" y="339090"/>
                    <a:pt x="4116070" y="360680"/>
                  </a:cubicBezTo>
                  <a:cubicBezTo>
                    <a:pt x="4142740" y="383540"/>
                    <a:pt x="4168140" y="415290"/>
                    <a:pt x="4182110" y="448310"/>
                  </a:cubicBezTo>
                  <a:cubicBezTo>
                    <a:pt x="4196080" y="480060"/>
                    <a:pt x="4201160" y="525780"/>
                    <a:pt x="4199890" y="556260"/>
                  </a:cubicBezTo>
                  <a:cubicBezTo>
                    <a:pt x="4199890" y="576580"/>
                    <a:pt x="4197350" y="590550"/>
                    <a:pt x="4189730" y="609600"/>
                  </a:cubicBezTo>
                  <a:cubicBezTo>
                    <a:pt x="4179570" y="637540"/>
                    <a:pt x="4157980" y="678180"/>
                    <a:pt x="4132580" y="702310"/>
                  </a:cubicBezTo>
                  <a:cubicBezTo>
                    <a:pt x="4107180" y="727710"/>
                    <a:pt x="4086860" y="739140"/>
                    <a:pt x="4037330" y="758190"/>
                  </a:cubicBezTo>
                  <a:cubicBezTo>
                    <a:pt x="3910330" y="807720"/>
                    <a:pt x="3520440" y="863600"/>
                    <a:pt x="3299460" y="916940"/>
                  </a:cubicBezTo>
                  <a:cubicBezTo>
                    <a:pt x="3115310" y="962660"/>
                    <a:pt x="2983230" y="1012190"/>
                    <a:pt x="2799080" y="1055370"/>
                  </a:cubicBezTo>
                  <a:cubicBezTo>
                    <a:pt x="2576830" y="1107440"/>
                    <a:pt x="2250440" y="1145540"/>
                    <a:pt x="2058670" y="1198880"/>
                  </a:cubicBezTo>
                  <a:cubicBezTo>
                    <a:pt x="1931670" y="1234440"/>
                    <a:pt x="1837690" y="1272540"/>
                    <a:pt x="1748790" y="1311910"/>
                  </a:cubicBezTo>
                  <a:cubicBezTo>
                    <a:pt x="1678940" y="1342390"/>
                    <a:pt x="1620520" y="1389380"/>
                    <a:pt x="1565910" y="1407160"/>
                  </a:cubicBezTo>
                  <a:cubicBezTo>
                    <a:pt x="1526540" y="1418590"/>
                    <a:pt x="1492250" y="1424940"/>
                    <a:pt x="1456690" y="1421130"/>
                  </a:cubicBezTo>
                  <a:cubicBezTo>
                    <a:pt x="1422400" y="1416050"/>
                    <a:pt x="1384300" y="1402080"/>
                    <a:pt x="1355090" y="1381760"/>
                  </a:cubicBezTo>
                  <a:cubicBezTo>
                    <a:pt x="1325880" y="1362710"/>
                    <a:pt x="1297940" y="1325880"/>
                    <a:pt x="1281430" y="1300480"/>
                  </a:cubicBezTo>
                  <a:cubicBezTo>
                    <a:pt x="1271270" y="1282700"/>
                    <a:pt x="1266190" y="1267460"/>
                    <a:pt x="1262380" y="1249680"/>
                  </a:cubicBezTo>
                  <a:cubicBezTo>
                    <a:pt x="1257300" y="1231900"/>
                    <a:pt x="1253490" y="1215390"/>
                    <a:pt x="1254760" y="1195070"/>
                  </a:cubicBezTo>
                  <a:cubicBezTo>
                    <a:pt x="1257300" y="1164590"/>
                    <a:pt x="1264920" y="1120140"/>
                    <a:pt x="1281430" y="1088390"/>
                  </a:cubicBezTo>
                  <a:cubicBezTo>
                    <a:pt x="1296670" y="1056640"/>
                    <a:pt x="1329690" y="1024890"/>
                    <a:pt x="1352550" y="1005840"/>
                  </a:cubicBezTo>
                  <a:cubicBezTo>
                    <a:pt x="1369060" y="993140"/>
                    <a:pt x="1375410" y="989330"/>
                    <a:pt x="1402080" y="980440"/>
                  </a:cubicBezTo>
                  <a:cubicBezTo>
                    <a:pt x="1488440" y="951230"/>
                    <a:pt x="1727200" y="922020"/>
                    <a:pt x="1992630" y="885190"/>
                  </a:cubicBezTo>
                  <a:cubicBezTo>
                    <a:pt x="2541270" y="807720"/>
                    <a:pt x="4234180" y="546100"/>
                    <a:pt x="4513580" y="581660"/>
                  </a:cubicBezTo>
                  <a:cubicBezTo>
                    <a:pt x="4572000" y="588010"/>
                    <a:pt x="4587240" y="600710"/>
                    <a:pt x="4615180" y="621030"/>
                  </a:cubicBezTo>
                  <a:cubicBezTo>
                    <a:pt x="4644390" y="641350"/>
                    <a:pt x="4672330" y="678180"/>
                    <a:pt x="4687570" y="703580"/>
                  </a:cubicBezTo>
                  <a:cubicBezTo>
                    <a:pt x="4699000" y="721360"/>
                    <a:pt x="4702810" y="734060"/>
                    <a:pt x="4706620" y="754380"/>
                  </a:cubicBezTo>
                  <a:cubicBezTo>
                    <a:pt x="4711700" y="784860"/>
                    <a:pt x="4711700" y="835660"/>
                    <a:pt x="4705350" y="864870"/>
                  </a:cubicBezTo>
                  <a:cubicBezTo>
                    <a:pt x="4701540" y="885190"/>
                    <a:pt x="4696460" y="897890"/>
                    <a:pt x="4686300" y="915670"/>
                  </a:cubicBezTo>
                  <a:cubicBezTo>
                    <a:pt x="4669790" y="941070"/>
                    <a:pt x="4641850" y="976630"/>
                    <a:pt x="4612640" y="996950"/>
                  </a:cubicBezTo>
                  <a:cubicBezTo>
                    <a:pt x="4583430" y="1017270"/>
                    <a:pt x="4556760" y="1023620"/>
                    <a:pt x="4509770" y="1035050"/>
                  </a:cubicBezTo>
                  <a:cubicBezTo>
                    <a:pt x="4417060" y="1059180"/>
                    <a:pt x="4202430" y="1068070"/>
                    <a:pt x="4079240" y="1099820"/>
                  </a:cubicBezTo>
                  <a:cubicBezTo>
                    <a:pt x="3981450" y="1125220"/>
                    <a:pt x="3898900" y="1176020"/>
                    <a:pt x="3823970" y="1193800"/>
                  </a:cubicBezTo>
                  <a:cubicBezTo>
                    <a:pt x="3768090" y="1207770"/>
                    <a:pt x="3709670" y="1212850"/>
                    <a:pt x="3671570" y="1212850"/>
                  </a:cubicBezTo>
                  <a:cubicBezTo>
                    <a:pt x="3648710" y="1214120"/>
                    <a:pt x="3637280" y="1212850"/>
                    <a:pt x="3616960" y="1206500"/>
                  </a:cubicBezTo>
                  <a:cubicBezTo>
                    <a:pt x="3587750" y="1197610"/>
                    <a:pt x="3543300" y="1174750"/>
                    <a:pt x="3519170" y="1155700"/>
                  </a:cubicBezTo>
                  <a:cubicBezTo>
                    <a:pt x="3502660" y="1143000"/>
                    <a:pt x="3493770" y="1130300"/>
                    <a:pt x="3483610" y="1115060"/>
                  </a:cubicBezTo>
                  <a:cubicBezTo>
                    <a:pt x="3472180" y="1099820"/>
                    <a:pt x="3463290" y="1087120"/>
                    <a:pt x="3456940" y="1066800"/>
                  </a:cubicBezTo>
                  <a:cubicBezTo>
                    <a:pt x="3448050" y="1037590"/>
                    <a:pt x="3439160" y="993140"/>
                    <a:pt x="3444240" y="957580"/>
                  </a:cubicBezTo>
                  <a:cubicBezTo>
                    <a:pt x="3448050" y="923290"/>
                    <a:pt x="3467100" y="881380"/>
                    <a:pt x="3482340" y="855980"/>
                  </a:cubicBezTo>
                  <a:cubicBezTo>
                    <a:pt x="3493770" y="836930"/>
                    <a:pt x="3502660" y="826770"/>
                    <a:pt x="3519170" y="814070"/>
                  </a:cubicBezTo>
                  <a:cubicBezTo>
                    <a:pt x="3542030" y="796290"/>
                    <a:pt x="3566160" y="775970"/>
                    <a:pt x="3615690" y="763270"/>
                  </a:cubicBezTo>
                  <a:cubicBezTo>
                    <a:pt x="3743960" y="730250"/>
                    <a:pt x="4051300" y="759460"/>
                    <a:pt x="4347210" y="749300"/>
                  </a:cubicBezTo>
                  <a:cubicBezTo>
                    <a:pt x="4805680" y="732790"/>
                    <a:pt x="5923280" y="655320"/>
                    <a:pt x="6099810" y="657860"/>
                  </a:cubicBezTo>
                  <a:cubicBezTo>
                    <a:pt x="6130290" y="657860"/>
                    <a:pt x="6134100" y="656590"/>
                    <a:pt x="6154420" y="661670"/>
                  </a:cubicBezTo>
                  <a:cubicBezTo>
                    <a:pt x="6183630" y="669290"/>
                    <a:pt x="6229350" y="689610"/>
                    <a:pt x="6253480" y="707390"/>
                  </a:cubicBezTo>
                  <a:cubicBezTo>
                    <a:pt x="6271260" y="718820"/>
                    <a:pt x="6280150" y="728980"/>
                    <a:pt x="6291580" y="746760"/>
                  </a:cubicBezTo>
                  <a:cubicBezTo>
                    <a:pt x="6309360" y="770890"/>
                    <a:pt x="6329680" y="811530"/>
                    <a:pt x="6336030" y="847090"/>
                  </a:cubicBezTo>
                  <a:cubicBezTo>
                    <a:pt x="6342380" y="881380"/>
                    <a:pt x="6336030" y="927100"/>
                    <a:pt x="6328410" y="956310"/>
                  </a:cubicBezTo>
                  <a:cubicBezTo>
                    <a:pt x="6323330" y="976630"/>
                    <a:pt x="6315710" y="990600"/>
                    <a:pt x="6305550" y="1005840"/>
                  </a:cubicBezTo>
                  <a:cubicBezTo>
                    <a:pt x="6295390" y="1021080"/>
                    <a:pt x="6286500" y="1035050"/>
                    <a:pt x="6271260" y="1049020"/>
                  </a:cubicBezTo>
                  <a:cubicBezTo>
                    <a:pt x="6248400" y="1068070"/>
                    <a:pt x="6225540" y="1083310"/>
                    <a:pt x="6177280" y="1104900"/>
                  </a:cubicBezTo>
                  <a:cubicBezTo>
                    <a:pt x="6040120" y="1164590"/>
                    <a:pt x="5548630" y="1311910"/>
                    <a:pt x="5359400" y="1355090"/>
                  </a:cubicBezTo>
                  <a:cubicBezTo>
                    <a:pt x="5260340" y="1377950"/>
                    <a:pt x="5217160" y="1374140"/>
                    <a:pt x="5130800" y="1390650"/>
                  </a:cubicBezTo>
                  <a:cubicBezTo>
                    <a:pt x="5012690" y="1414780"/>
                    <a:pt x="4812030" y="1485900"/>
                    <a:pt x="4718050" y="1492250"/>
                  </a:cubicBezTo>
                  <a:cubicBezTo>
                    <a:pt x="4671060" y="1496060"/>
                    <a:pt x="4638040" y="1490980"/>
                    <a:pt x="4610100" y="1482090"/>
                  </a:cubicBezTo>
                  <a:cubicBezTo>
                    <a:pt x="4588510" y="1477010"/>
                    <a:pt x="4577080" y="1470660"/>
                    <a:pt x="4559300" y="1457960"/>
                  </a:cubicBezTo>
                  <a:cubicBezTo>
                    <a:pt x="4536440" y="1440180"/>
                    <a:pt x="4500880" y="1403350"/>
                    <a:pt x="4484370" y="1379220"/>
                  </a:cubicBezTo>
                  <a:cubicBezTo>
                    <a:pt x="4472940" y="1361440"/>
                    <a:pt x="4467860" y="1348740"/>
                    <a:pt x="4464050" y="1328420"/>
                  </a:cubicBezTo>
                  <a:cubicBezTo>
                    <a:pt x="4457700" y="1299210"/>
                    <a:pt x="4456430" y="1248410"/>
                    <a:pt x="4460240" y="1217930"/>
                  </a:cubicBezTo>
                  <a:cubicBezTo>
                    <a:pt x="4464050" y="1197610"/>
                    <a:pt x="4467860" y="1184910"/>
                    <a:pt x="4478020" y="1165860"/>
                  </a:cubicBezTo>
                  <a:cubicBezTo>
                    <a:pt x="4493260" y="1140460"/>
                    <a:pt x="4526280" y="1101090"/>
                    <a:pt x="4549140" y="1082040"/>
                  </a:cubicBezTo>
                  <a:cubicBezTo>
                    <a:pt x="4564380" y="1069340"/>
                    <a:pt x="4570730" y="1064260"/>
                    <a:pt x="4596130" y="1055370"/>
                  </a:cubicBezTo>
                  <a:cubicBezTo>
                    <a:pt x="4677410" y="1028700"/>
                    <a:pt x="4965700" y="1017270"/>
                    <a:pt x="5133340" y="995680"/>
                  </a:cubicBezTo>
                  <a:cubicBezTo>
                    <a:pt x="5283200" y="975360"/>
                    <a:pt x="5403850" y="956310"/>
                    <a:pt x="5556250" y="928370"/>
                  </a:cubicBezTo>
                  <a:cubicBezTo>
                    <a:pt x="5737860" y="896620"/>
                    <a:pt x="6000750" y="850900"/>
                    <a:pt x="6149340" y="808990"/>
                  </a:cubicBezTo>
                  <a:cubicBezTo>
                    <a:pt x="6240780" y="782320"/>
                    <a:pt x="6291580" y="753110"/>
                    <a:pt x="6367780" y="728980"/>
                  </a:cubicBezTo>
                  <a:cubicBezTo>
                    <a:pt x="6450330" y="702310"/>
                    <a:pt x="6549389" y="695960"/>
                    <a:pt x="6629400" y="655320"/>
                  </a:cubicBezTo>
                  <a:cubicBezTo>
                    <a:pt x="6714489" y="613410"/>
                    <a:pt x="6799580" y="529590"/>
                    <a:pt x="6863080" y="473710"/>
                  </a:cubicBezTo>
                  <a:cubicBezTo>
                    <a:pt x="6911339" y="431800"/>
                    <a:pt x="6943089" y="384810"/>
                    <a:pt x="6985000" y="358140"/>
                  </a:cubicBezTo>
                  <a:cubicBezTo>
                    <a:pt x="7018020" y="336550"/>
                    <a:pt x="7051039" y="322580"/>
                    <a:pt x="7085330" y="317500"/>
                  </a:cubicBezTo>
                  <a:cubicBezTo>
                    <a:pt x="7120889" y="312420"/>
                    <a:pt x="7161530" y="316230"/>
                    <a:pt x="7194550" y="327660"/>
                  </a:cubicBezTo>
                  <a:cubicBezTo>
                    <a:pt x="7227570" y="340360"/>
                    <a:pt x="7264400" y="367030"/>
                    <a:pt x="7285989" y="388620"/>
                  </a:cubicBezTo>
                  <a:cubicBezTo>
                    <a:pt x="7301230" y="402590"/>
                    <a:pt x="7310120" y="416560"/>
                    <a:pt x="7319010" y="433070"/>
                  </a:cubicBezTo>
                  <a:cubicBezTo>
                    <a:pt x="7327900" y="448310"/>
                    <a:pt x="7334250" y="463550"/>
                    <a:pt x="7339330" y="483870"/>
                  </a:cubicBezTo>
                  <a:cubicBezTo>
                    <a:pt x="7345680" y="513080"/>
                    <a:pt x="7349489" y="558800"/>
                    <a:pt x="7341870" y="593090"/>
                  </a:cubicBezTo>
                  <a:cubicBezTo>
                    <a:pt x="7334250" y="627380"/>
                    <a:pt x="7310120" y="668020"/>
                    <a:pt x="7292339" y="690880"/>
                  </a:cubicBezTo>
                  <a:cubicBezTo>
                    <a:pt x="7279639" y="708660"/>
                    <a:pt x="7274560" y="720090"/>
                    <a:pt x="7252970" y="728980"/>
                  </a:cubicBezTo>
                  <a:cubicBezTo>
                    <a:pt x="7202170" y="749300"/>
                    <a:pt x="7067550" y="739140"/>
                    <a:pt x="6968489" y="732790"/>
                  </a:cubicBezTo>
                  <a:cubicBezTo>
                    <a:pt x="6858000" y="725170"/>
                    <a:pt x="6774180" y="693420"/>
                    <a:pt x="6617970" y="679450"/>
                  </a:cubicBezTo>
                  <a:cubicBezTo>
                    <a:pt x="6311900" y="652780"/>
                    <a:pt x="5772150" y="655320"/>
                    <a:pt x="5246370" y="648970"/>
                  </a:cubicBezTo>
                  <a:cubicBezTo>
                    <a:pt x="4535170" y="640080"/>
                    <a:pt x="2954020" y="656590"/>
                    <a:pt x="2738120" y="643890"/>
                  </a:cubicBezTo>
                  <a:cubicBezTo>
                    <a:pt x="2706370" y="641350"/>
                    <a:pt x="2703830" y="643890"/>
                    <a:pt x="2683510" y="637540"/>
                  </a:cubicBezTo>
                  <a:cubicBezTo>
                    <a:pt x="2655570" y="628650"/>
                    <a:pt x="2613660" y="609600"/>
                    <a:pt x="2586990" y="586740"/>
                  </a:cubicBezTo>
                  <a:cubicBezTo>
                    <a:pt x="2560320" y="562610"/>
                    <a:pt x="2537460" y="523240"/>
                    <a:pt x="2524760" y="496570"/>
                  </a:cubicBezTo>
                  <a:cubicBezTo>
                    <a:pt x="2515870" y="477520"/>
                    <a:pt x="2514600" y="461010"/>
                    <a:pt x="2512060" y="443230"/>
                  </a:cubicBezTo>
                  <a:cubicBezTo>
                    <a:pt x="2509520" y="424180"/>
                    <a:pt x="2508250" y="408940"/>
                    <a:pt x="2512060" y="387350"/>
                  </a:cubicBezTo>
                  <a:cubicBezTo>
                    <a:pt x="2517140" y="358140"/>
                    <a:pt x="2531110" y="314960"/>
                    <a:pt x="2550160" y="285750"/>
                  </a:cubicBezTo>
                  <a:cubicBezTo>
                    <a:pt x="2570480" y="256540"/>
                    <a:pt x="2607310" y="228600"/>
                    <a:pt x="2632710" y="213360"/>
                  </a:cubicBezTo>
                  <a:cubicBezTo>
                    <a:pt x="2650490" y="201930"/>
                    <a:pt x="2653030" y="198120"/>
                    <a:pt x="2683510" y="193040"/>
                  </a:cubicBezTo>
                  <a:cubicBezTo>
                    <a:pt x="2874010" y="160020"/>
                    <a:pt x="4056380" y="227330"/>
                    <a:pt x="4818380" y="236220"/>
                  </a:cubicBezTo>
                  <a:cubicBezTo>
                    <a:pt x="5695950" y="245110"/>
                    <a:pt x="7423150" y="227330"/>
                    <a:pt x="7654290" y="241300"/>
                  </a:cubicBezTo>
                  <a:cubicBezTo>
                    <a:pt x="7686040" y="243840"/>
                    <a:pt x="7688580" y="242570"/>
                    <a:pt x="7708900" y="248920"/>
                  </a:cubicBezTo>
                  <a:cubicBezTo>
                    <a:pt x="7736840" y="257810"/>
                    <a:pt x="7778750" y="275590"/>
                    <a:pt x="7805420" y="299720"/>
                  </a:cubicBezTo>
                  <a:cubicBezTo>
                    <a:pt x="7832090" y="322580"/>
                    <a:pt x="7856220" y="361950"/>
                    <a:pt x="7867650" y="389890"/>
                  </a:cubicBezTo>
                  <a:cubicBezTo>
                    <a:pt x="7876540" y="408940"/>
                    <a:pt x="7879080" y="424180"/>
                    <a:pt x="7881620" y="443230"/>
                  </a:cubicBezTo>
                  <a:cubicBezTo>
                    <a:pt x="7882890" y="461010"/>
                    <a:pt x="7885430" y="477520"/>
                    <a:pt x="7881620" y="497840"/>
                  </a:cubicBezTo>
                  <a:cubicBezTo>
                    <a:pt x="7875270" y="527050"/>
                    <a:pt x="7857490" y="575310"/>
                    <a:pt x="7842250" y="600710"/>
                  </a:cubicBezTo>
                  <a:cubicBezTo>
                    <a:pt x="7830820" y="618490"/>
                    <a:pt x="7821930" y="628650"/>
                    <a:pt x="7805420" y="641350"/>
                  </a:cubicBezTo>
                  <a:cubicBezTo>
                    <a:pt x="7782560" y="660400"/>
                    <a:pt x="7754620" y="679450"/>
                    <a:pt x="7708900" y="692150"/>
                  </a:cubicBezTo>
                  <a:cubicBezTo>
                    <a:pt x="7616190" y="718820"/>
                    <a:pt x="7405370" y="718820"/>
                    <a:pt x="7265670" y="723900"/>
                  </a:cubicBezTo>
                  <a:cubicBezTo>
                    <a:pt x="7139940" y="728980"/>
                    <a:pt x="7054850" y="721360"/>
                    <a:pt x="6907530" y="726440"/>
                  </a:cubicBezTo>
                  <a:cubicBezTo>
                    <a:pt x="6672580" y="732790"/>
                    <a:pt x="6228080" y="767080"/>
                    <a:pt x="5988050" y="775970"/>
                  </a:cubicBezTo>
                  <a:cubicBezTo>
                    <a:pt x="5833110" y="781050"/>
                    <a:pt x="5763260" y="773430"/>
                    <a:pt x="5607050" y="781050"/>
                  </a:cubicBezTo>
                  <a:cubicBezTo>
                    <a:pt x="5356860" y="792480"/>
                    <a:pt x="4966970" y="838200"/>
                    <a:pt x="4635500" y="857250"/>
                  </a:cubicBezTo>
                  <a:cubicBezTo>
                    <a:pt x="4288790" y="876300"/>
                    <a:pt x="3994150" y="883920"/>
                    <a:pt x="3569970" y="891540"/>
                  </a:cubicBezTo>
                  <a:cubicBezTo>
                    <a:pt x="2942590" y="901700"/>
                    <a:pt x="1797050" y="861060"/>
                    <a:pt x="1239520" y="891540"/>
                  </a:cubicBezTo>
                  <a:cubicBezTo>
                    <a:pt x="925830" y="909320"/>
                    <a:pt x="694690" y="962660"/>
                    <a:pt x="505460" y="974090"/>
                  </a:cubicBezTo>
                  <a:cubicBezTo>
                    <a:pt x="387350" y="980440"/>
                    <a:pt x="269240" y="1028700"/>
                    <a:pt x="215900" y="974090"/>
                  </a:cubicBezTo>
                  <a:cubicBezTo>
                    <a:pt x="148590" y="906780"/>
                    <a:pt x="148590" y="584200"/>
                    <a:pt x="215900" y="516890"/>
                  </a:cubicBezTo>
                  <a:cubicBezTo>
                    <a:pt x="267970" y="464820"/>
                    <a:pt x="379730" y="523240"/>
                    <a:pt x="495300" y="516890"/>
                  </a:cubicBezTo>
                  <a:cubicBezTo>
                    <a:pt x="684530" y="505460"/>
                    <a:pt x="916940" y="453390"/>
                    <a:pt x="1239520" y="434340"/>
                  </a:cubicBezTo>
                  <a:cubicBezTo>
                    <a:pt x="1837690" y="401320"/>
                    <a:pt x="3345180" y="445770"/>
                    <a:pt x="3803650" y="429260"/>
                  </a:cubicBezTo>
                  <a:cubicBezTo>
                    <a:pt x="3972560" y="424180"/>
                    <a:pt x="4025900" y="411480"/>
                    <a:pt x="4149090" y="406400"/>
                  </a:cubicBezTo>
                  <a:cubicBezTo>
                    <a:pt x="4292600" y="400050"/>
                    <a:pt x="4429760" y="408940"/>
                    <a:pt x="4612640" y="400050"/>
                  </a:cubicBezTo>
                  <a:cubicBezTo>
                    <a:pt x="4881880" y="388620"/>
                    <a:pt x="5353050" y="335280"/>
                    <a:pt x="5603240" y="323850"/>
                  </a:cubicBezTo>
                  <a:cubicBezTo>
                    <a:pt x="5755640" y="316230"/>
                    <a:pt x="5805170" y="323850"/>
                    <a:pt x="5972810" y="318770"/>
                  </a:cubicBezTo>
                  <a:cubicBezTo>
                    <a:pt x="6330950" y="308610"/>
                    <a:pt x="7482839" y="234950"/>
                    <a:pt x="7654289" y="241300"/>
                  </a:cubicBezTo>
                  <a:cubicBezTo>
                    <a:pt x="7684770" y="242570"/>
                    <a:pt x="7688580" y="242570"/>
                    <a:pt x="7708900" y="248920"/>
                  </a:cubicBezTo>
                  <a:cubicBezTo>
                    <a:pt x="7736839" y="257810"/>
                    <a:pt x="7778750" y="275590"/>
                    <a:pt x="7805420" y="299720"/>
                  </a:cubicBezTo>
                  <a:cubicBezTo>
                    <a:pt x="7832089" y="322580"/>
                    <a:pt x="7854950" y="355600"/>
                    <a:pt x="7867650" y="389890"/>
                  </a:cubicBezTo>
                  <a:cubicBezTo>
                    <a:pt x="7880350" y="422910"/>
                    <a:pt x="7885430" y="462280"/>
                    <a:pt x="7881620" y="497840"/>
                  </a:cubicBezTo>
                  <a:cubicBezTo>
                    <a:pt x="7876539" y="533400"/>
                    <a:pt x="7862570" y="571500"/>
                    <a:pt x="7842250" y="600710"/>
                  </a:cubicBezTo>
                  <a:cubicBezTo>
                    <a:pt x="7821930" y="629920"/>
                    <a:pt x="7791450" y="656590"/>
                    <a:pt x="7760970" y="673100"/>
                  </a:cubicBezTo>
                  <a:cubicBezTo>
                    <a:pt x="7729220" y="689610"/>
                    <a:pt x="7713980" y="692150"/>
                    <a:pt x="7654289" y="698500"/>
                  </a:cubicBezTo>
                  <a:cubicBezTo>
                    <a:pt x="7348220" y="735330"/>
                    <a:pt x="5684520" y="704850"/>
                    <a:pt x="4812030" y="693420"/>
                  </a:cubicBezTo>
                  <a:cubicBezTo>
                    <a:pt x="4066540" y="683260"/>
                    <a:pt x="2932430" y="657860"/>
                    <a:pt x="2738120" y="643890"/>
                  </a:cubicBezTo>
                  <a:cubicBezTo>
                    <a:pt x="2707640" y="641350"/>
                    <a:pt x="2703830" y="643890"/>
                    <a:pt x="2683510" y="637540"/>
                  </a:cubicBezTo>
                  <a:cubicBezTo>
                    <a:pt x="2655570" y="628650"/>
                    <a:pt x="2611120" y="604520"/>
                    <a:pt x="2586990" y="586740"/>
                  </a:cubicBezTo>
                  <a:cubicBezTo>
                    <a:pt x="2570480" y="572770"/>
                    <a:pt x="2561590" y="562610"/>
                    <a:pt x="2550160" y="544830"/>
                  </a:cubicBezTo>
                  <a:cubicBezTo>
                    <a:pt x="2534920" y="519430"/>
                    <a:pt x="2517140" y="472440"/>
                    <a:pt x="2512060" y="443230"/>
                  </a:cubicBezTo>
                  <a:cubicBezTo>
                    <a:pt x="2508250" y="421640"/>
                    <a:pt x="2508250" y="408940"/>
                    <a:pt x="2512060" y="387350"/>
                  </a:cubicBezTo>
                  <a:cubicBezTo>
                    <a:pt x="2517140" y="358140"/>
                    <a:pt x="2534920" y="311150"/>
                    <a:pt x="2550160" y="285750"/>
                  </a:cubicBezTo>
                  <a:cubicBezTo>
                    <a:pt x="2561590" y="266700"/>
                    <a:pt x="2570480" y="256540"/>
                    <a:pt x="2586990" y="243840"/>
                  </a:cubicBezTo>
                  <a:cubicBezTo>
                    <a:pt x="2611120" y="226060"/>
                    <a:pt x="2627630" y="207010"/>
                    <a:pt x="2683510" y="193040"/>
                  </a:cubicBezTo>
                  <a:cubicBezTo>
                    <a:pt x="2938780" y="130810"/>
                    <a:pt x="4224020" y="182880"/>
                    <a:pt x="4921250" y="189230"/>
                  </a:cubicBezTo>
                  <a:cubicBezTo>
                    <a:pt x="5535930" y="194310"/>
                    <a:pt x="6305550" y="152400"/>
                    <a:pt x="6652260" y="223520"/>
                  </a:cubicBezTo>
                  <a:cubicBezTo>
                    <a:pt x="6811010" y="256540"/>
                    <a:pt x="6924039" y="361950"/>
                    <a:pt x="6984999" y="358140"/>
                  </a:cubicBezTo>
                  <a:cubicBezTo>
                    <a:pt x="7007860" y="356870"/>
                    <a:pt x="7012939" y="337820"/>
                    <a:pt x="7033260" y="331470"/>
                  </a:cubicBezTo>
                  <a:cubicBezTo>
                    <a:pt x="7061199" y="322580"/>
                    <a:pt x="7105649" y="312420"/>
                    <a:pt x="7141210" y="316230"/>
                  </a:cubicBezTo>
                  <a:cubicBezTo>
                    <a:pt x="7176770" y="320040"/>
                    <a:pt x="7214870" y="332740"/>
                    <a:pt x="7244080" y="353060"/>
                  </a:cubicBezTo>
                  <a:cubicBezTo>
                    <a:pt x="7273289" y="372110"/>
                    <a:pt x="7301230" y="401320"/>
                    <a:pt x="7319010" y="433070"/>
                  </a:cubicBezTo>
                  <a:cubicBezTo>
                    <a:pt x="7335520" y="463550"/>
                    <a:pt x="7344410" y="509270"/>
                    <a:pt x="7346949" y="538480"/>
                  </a:cubicBezTo>
                  <a:cubicBezTo>
                    <a:pt x="7348220" y="560070"/>
                    <a:pt x="7346949" y="572770"/>
                    <a:pt x="7341870" y="593090"/>
                  </a:cubicBezTo>
                  <a:cubicBezTo>
                    <a:pt x="7332980" y="622300"/>
                    <a:pt x="7325360" y="651510"/>
                    <a:pt x="7292339" y="690880"/>
                  </a:cubicBezTo>
                  <a:cubicBezTo>
                    <a:pt x="7209789" y="792480"/>
                    <a:pt x="6888480" y="1060450"/>
                    <a:pt x="6727189" y="1131570"/>
                  </a:cubicBezTo>
                  <a:cubicBezTo>
                    <a:pt x="6629399" y="1174750"/>
                    <a:pt x="6549389" y="1153160"/>
                    <a:pt x="6464299" y="1174750"/>
                  </a:cubicBezTo>
                  <a:cubicBezTo>
                    <a:pt x="6379209" y="1196340"/>
                    <a:pt x="6318250" y="1233170"/>
                    <a:pt x="6217920" y="1261110"/>
                  </a:cubicBezTo>
                  <a:cubicBezTo>
                    <a:pt x="6062980" y="1303020"/>
                    <a:pt x="5803900" y="1348740"/>
                    <a:pt x="5621020" y="1381760"/>
                  </a:cubicBezTo>
                  <a:cubicBezTo>
                    <a:pt x="5466080" y="1409700"/>
                    <a:pt x="5340350" y="1430020"/>
                    <a:pt x="5189220" y="1449070"/>
                  </a:cubicBezTo>
                  <a:cubicBezTo>
                    <a:pt x="5022850" y="1469390"/>
                    <a:pt x="4770120" y="1507490"/>
                    <a:pt x="4663440" y="1494790"/>
                  </a:cubicBezTo>
                  <a:cubicBezTo>
                    <a:pt x="4615180" y="1488440"/>
                    <a:pt x="4589780" y="1478280"/>
                    <a:pt x="4560570" y="1457960"/>
                  </a:cubicBezTo>
                  <a:cubicBezTo>
                    <a:pt x="4530090" y="1438910"/>
                    <a:pt x="4502150" y="1409700"/>
                    <a:pt x="4484370" y="1379220"/>
                  </a:cubicBezTo>
                  <a:cubicBezTo>
                    <a:pt x="4467859" y="1347470"/>
                    <a:pt x="4456430" y="1309370"/>
                    <a:pt x="4455159" y="1273810"/>
                  </a:cubicBezTo>
                  <a:cubicBezTo>
                    <a:pt x="4453890" y="1238250"/>
                    <a:pt x="4462780" y="1198880"/>
                    <a:pt x="4478020" y="1165860"/>
                  </a:cubicBezTo>
                  <a:cubicBezTo>
                    <a:pt x="4494530" y="1134110"/>
                    <a:pt x="4519930" y="1103630"/>
                    <a:pt x="4549140" y="1082040"/>
                  </a:cubicBezTo>
                  <a:cubicBezTo>
                    <a:pt x="4577080" y="1061720"/>
                    <a:pt x="4601209" y="1055370"/>
                    <a:pt x="4649470" y="1040130"/>
                  </a:cubicBezTo>
                  <a:cubicBezTo>
                    <a:pt x="4763770" y="1004570"/>
                    <a:pt x="5021580" y="970280"/>
                    <a:pt x="5234939" y="915670"/>
                  </a:cubicBezTo>
                  <a:cubicBezTo>
                    <a:pt x="5496559" y="848360"/>
                    <a:pt x="5948680" y="665480"/>
                    <a:pt x="6099809" y="657860"/>
                  </a:cubicBezTo>
                  <a:cubicBezTo>
                    <a:pt x="6151880" y="655320"/>
                    <a:pt x="6174739" y="662940"/>
                    <a:pt x="6206489" y="678180"/>
                  </a:cubicBezTo>
                  <a:cubicBezTo>
                    <a:pt x="6238239" y="693420"/>
                    <a:pt x="6269989" y="718820"/>
                    <a:pt x="6291580" y="746760"/>
                  </a:cubicBezTo>
                  <a:cubicBezTo>
                    <a:pt x="6313170" y="774700"/>
                    <a:pt x="6329680" y="811530"/>
                    <a:pt x="6336030" y="847090"/>
                  </a:cubicBezTo>
                  <a:cubicBezTo>
                    <a:pt x="6342380" y="881380"/>
                    <a:pt x="6339839" y="922020"/>
                    <a:pt x="6328409" y="956310"/>
                  </a:cubicBezTo>
                  <a:cubicBezTo>
                    <a:pt x="6318250" y="989330"/>
                    <a:pt x="6296659" y="1023620"/>
                    <a:pt x="6271259" y="1049020"/>
                  </a:cubicBezTo>
                  <a:cubicBezTo>
                    <a:pt x="6245859" y="1073150"/>
                    <a:pt x="6231889" y="1088390"/>
                    <a:pt x="6177280" y="1104900"/>
                  </a:cubicBezTo>
                  <a:cubicBezTo>
                    <a:pt x="5955030" y="1172210"/>
                    <a:pt x="4824730" y="1191260"/>
                    <a:pt x="4362450" y="1206500"/>
                  </a:cubicBezTo>
                  <a:cubicBezTo>
                    <a:pt x="4077970" y="1215390"/>
                    <a:pt x="3801109" y="1228090"/>
                    <a:pt x="3671570" y="1212850"/>
                  </a:cubicBezTo>
                  <a:cubicBezTo>
                    <a:pt x="3619500" y="1207770"/>
                    <a:pt x="3596640" y="1203960"/>
                    <a:pt x="3564890" y="1187450"/>
                  </a:cubicBezTo>
                  <a:cubicBezTo>
                    <a:pt x="3533140" y="1170940"/>
                    <a:pt x="3501390" y="1139190"/>
                    <a:pt x="3483609" y="1115060"/>
                  </a:cubicBezTo>
                  <a:cubicBezTo>
                    <a:pt x="3469640" y="1098550"/>
                    <a:pt x="3463290" y="1087120"/>
                    <a:pt x="3456940" y="1066800"/>
                  </a:cubicBezTo>
                  <a:cubicBezTo>
                    <a:pt x="3448050" y="1037590"/>
                    <a:pt x="3439159" y="993140"/>
                    <a:pt x="3444240" y="957580"/>
                  </a:cubicBezTo>
                  <a:cubicBezTo>
                    <a:pt x="3448050" y="923290"/>
                    <a:pt x="3467100" y="881380"/>
                    <a:pt x="3482340" y="855980"/>
                  </a:cubicBezTo>
                  <a:cubicBezTo>
                    <a:pt x="3493770" y="836930"/>
                    <a:pt x="3502659" y="826770"/>
                    <a:pt x="3519170" y="814070"/>
                  </a:cubicBezTo>
                  <a:cubicBezTo>
                    <a:pt x="3542030" y="796290"/>
                    <a:pt x="3566159" y="781050"/>
                    <a:pt x="3615690" y="763270"/>
                  </a:cubicBezTo>
                  <a:cubicBezTo>
                    <a:pt x="3756659" y="711200"/>
                    <a:pt x="4310380" y="586740"/>
                    <a:pt x="4458970" y="580390"/>
                  </a:cubicBezTo>
                  <a:cubicBezTo>
                    <a:pt x="4511040" y="579120"/>
                    <a:pt x="4538980" y="585470"/>
                    <a:pt x="4566920" y="594360"/>
                  </a:cubicBezTo>
                  <a:cubicBezTo>
                    <a:pt x="4587240" y="600710"/>
                    <a:pt x="4598670" y="607060"/>
                    <a:pt x="4615180" y="621030"/>
                  </a:cubicBezTo>
                  <a:cubicBezTo>
                    <a:pt x="4639309" y="638810"/>
                    <a:pt x="4672330" y="678180"/>
                    <a:pt x="4687570" y="703580"/>
                  </a:cubicBezTo>
                  <a:cubicBezTo>
                    <a:pt x="4699000" y="721360"/>
                    <a:pt x="4702809" y="736600"/>
                    <a:pt x="4706620" y="754380"/>
                  </a:cubicBezTo>
                  <a:cubicBezTo>
                    <a:pt x="4710430" y="772160"/>
                    <a:pt x="4714240" y="788670"/>
                    <a:pt x="4712970" y="810260"/>
                  </a:cubicBezTo>
                  <a:cubicBezTo>
                    <a:pt x="4710430" y="839470"/>
                    <a:pt x="4699000" y="889000"/>
                    <a:pt x="4686300" y="915670"/>
                  </a:cubicBezTo>
                  <a:cubicBezTo>
                    <a:pt x="4677409" y="934720"/>
                    <a:pt x="4669790" y="946150"/>
                    <a:pt x="4654550" y="961390"/>
                  </a:cubicBezTo>
                  <a:cubicBezTo>
                    <a:pt x="4632959" y="981710"/>
                    <a:pt x="4610100" y="1004570"/>
                    <a:pt x="4564380" y="1022350"/>
                  </a:cubicBezTo>
                  <a:cubicBezTo>
                    <a:pt x="4450080" y="1066800"/>
                    <a:pt x="4210050" y="1076960"/>
                    <a:pt x="3928109" y="1115060"/>
                  </a:cubicBezTo>
                  <a:cubicBezTo>
                    <a:pt x="3374390" y="1189990"/>
                    <a:pt x="1734820" y="1452880"/>
                    <a:pt x="1456690" y="1421130"/>
                  </a:cubicBezTo>
                  <a:cubicBezTo>
                    <a:pt x="1399540" y="1413510"/>
                    <a:pt x="1384300" y="1402080"/>
                    <a:pt x="1355090" y="1381760"/>
                  </a:cubicBezTo>
                  <a:cubicBezTo>
                    <a:pt x="1325880" y="1362710"/>
                    <a:pt x="1297940" y="1332230"/>
                    <a:pt x="1281430" y="1300480"/>
                  </a:cubicBezTo>
                  <a:cubicBezTo>
                    <a:pt x="1264920" y="1268730"/>
                    <a:pt x="1257300" y="1224280"/>
                    <a:pt x="1254760" y="1195070"/>
                  </a:cubicBezTo>
                  <a:cubicBezTo>
                    <a:pt x="1253490" y="1173480"/>
                    <a:pt x="1254760" y="1159510"/>
                    <a:pt x="1261110" y="1139190"/>
                  </a:cubicBezTo>
                  <a:cubicBezTo>
                    <a:pt x="1270000" y="1111250"/>
                    <a:pt x="1294130" y="1066800"/>
                    <a:pt x="1311910" y="1042670"/>
                  </a:cubicBezTo>
                  <a:cubicBezTo>
                    <a:pt x="1324610" y="1026160"/>
                    <a:pt x="1332230" y="1019810"/>
                    <a:pt x="1352550" y="1005840"/>
                  </a:cubicBezTo>
                  <a:cubicBezTo>
                    <a:pt x="1399540" y="974090"/>
                    <a:pt x="1503680" y="920750"/>
                    <a:pt x="1595119" y="881380"/>
                  </a:cubicBezTo>
                  <a:cubicBezTo>
                    <a:pt x="1704340" y="834390"/>
                    <a:pt x="1821180" y="789940"/>
                    <a:pt x="1967230" y="750570"/>
                  </a:cubicBezTo>
                  <a:cubicBezTo>
                    <a:pt x="2164080" y="697230"/>
                    <a:pt x="2458719" y="665480"/>
                    <a:pt x="2678430" y="614680"/>
                  </a:cubicBezTo>
                  <a:cubicBezTo>
                    <a:pt x="2868930" y="570230"/>
                    <a:pt x="3016250" y="515620"/>
                    <a:pt x="3209289" y="468630"/>
                  </a:cubicBezTo>
                  <a:cubicBezTo>
                    <a:pt x="3436620" y="414020"/>
                    <a:pt x="3823970" y="311150"/>
                    <a:pt x="3961130" y="311150"/>
                  </a:cubicBezTo>
                  <a:cubicBezTo>
                    <a:pt x="4013200" y="309880"/>
                    <a:pt x="4037330" y="317500"/>
                    <a:pt x="4069080" y="331470"/>
                  </a:cubicBezTo>
                  <a:cubicBezTo>
                    <a:pt x="4100830" y="346710"/>
                    <a:pt x="4135120" y="377190"/>
                    <a:pt x="4154170" y="400050"/>
                  </a:cubicBezTo>
                  <a:cubicBezTo>
                    <a:pt x="4168139" y="416560"/>
                    <a:pt x="4174489" y="427990"/>
                    <a:pt x="4182109" y="448310"/>
                  </a:cubicBezTo>
                  <a:cubicBezTo>
                    <a:pt x="4192270" y="476250"/>
                    <a:pt x="4201159" y="525780"/>
                    <a:pt x="4199889" y="556260"/>
                  </a:cubicBezTo>
                  <a:cubicBezTo>
                    <a:pt x="4199889" y="576580"/>
                    <a:pt x="4197350" y="590550"/>
                    <a:pt x="4189730" y="609600"/>
                  </a:cubicBezTo>
                  <a:cubicBezTo>
                    <a:pt x="4179570" y="637540"/>
                    <a:pt x="4157980" y="678180"/>
                    <a:pt x="4132580" y="702310"/>
                  </a:cubicBezTo>
                  <a:cubicBezTo>
                    <a:pt x="4107180" y="727710"/>
                    <a:pt x="4077970" y="744220"/>
                    <a:pt x="4037330" y="758190"/>
                  </a:cubicBezTo>
                  <a:cubicBezTo>
                    <a:pt x="3978909" y="778510"/>
                    <a:pt x="3903980" y="781050"/>
                    <a:pt x="3807459" y="791210"/>
                  </a:cubicBezTo>
                  <a:cubicBezTo>
                    <a:pt x="3643630" y="808990"/>
                    <a:pt x="3387089" y="817880"/>
                    <a:pt x="3144519" y="838200"/>
                  </a:cubicBezTo>
                  <a:cubicBezTo>
                    <a:pt x="2844800" y="863600"/>
                    <a:pt x="2482850" y="899160"/>
                    <a:pt x="2146300" y="938530"/>
                  </a:cubicBezTo>
                  <a:cubicBezTo>
                    <a:pt x="1799590" y="977900"/>
                    <a:pt x="1263650" y="1079500"/>
                    <a:pt x="1093469" y="1075690"/>
                  </a:cubicBezTo>
                  <a:cubicBezTo>
                    <a:pt x="1038860" y="1074420"/>
                    <a:pt x="1013460" y="1068070"/>
                    <a:pt x="985519" y="1057910"/>
                  </a:cubicBezTo>
                  <a:cubicBezTo>
                    <a:pt x="965200" y="1050290"/>
                    <a:pt x="952500" y="1040130"/>
                    <a:pt x="938530" y="1029970"/>
                  </a:cubicBezTo>
                  <a:cubicBezTo>
                    <a:pt x="923290" y="1018540"/>
                    <a:pt x="910590" y="1008380"/>
                    <a:pt x="899160" y="990600"/>
                  </a:cubicBezTo>
                  <a:cubicBezTo>
                    <a:pt x="881380" y="966470"/>
                    <a:pt x="859790" y="920750"/>
                    <a:pt x="852169" y="891540"/>
                  </a:cubicBezTo>
                  <a:cubicBezTo>
                    <a:pt x="847090" y="871220"/>
                    <a:pt x="847090" y="857250"/>
                    <a:pt x="848360" y="836930"/>
                  </a:cubicBezTo>
                  <a:cubicBezTo>
                    <a:pt x="852169" y="806450"/>
                    <a:pt x="867410" y="758190"/>
                    <a:pt x="880110" y="731520"/>
                  </a:cubicBezTo>
                  <a:cubicBezTo>
                    <a:pt x="890269" y="712470"/>
                    <a:pt x="897890" y="702310"/>
                    <a:pt x="914400" y="688340"/>
                  </a:cubicBezTo>
                  <a:cubicBezTo>
                    <a:pt x="935990" y="668020"/>
                    <a:pt x="955040" y="647700"/>
                    <a:pt x="1007110" y="629920"/>
                  </a:cubicBezTo>
                  <a:cubicBezTo>
                    <a:pt x="1186180" y="571500"/>
                    <a:pt x="1954530" y="558800"/>
                    <a:pt x="2294890" y="521970"/>
                  </a:cubicBezTo>
                  <a:cubicBezTo>
                    <a:pt x="2519680" y="499110"/>
                    <a:pt x="2617469" y="477520"/>
                    <a:pt x="2852419" y="450850"/>
                  </a:cubicBezTo>
                  <a:cubicBezTo>
                    <a:pt x="3253740" y="406400"/>
                    <a:pt x="4057650" y="314960"/>
                    <a:pt x="4483100" y="297180"/>
                  </a:cubicBezTo>
                  <a:cubicBezTo>
                    <a:pt x="4757420" y="287020"/>
                    <a:pt x="5034280" y="283210"/>
                    <a:pt x="5160009" y="307340"/>
                  </a:cubicBezTo>
                  <a:cubicBezTo>
                    <a:pt x="5209539" y="316230"/>
                    <a:pt x="5233669" y="325120"/>
                    <a:pt x="5262880" y="345440"/>
                  </a:cubicBezTo>
                  <a:cubicBezTo>
                    <a:pt x="5292089" y="364490"/>
                    <a:pt x="5318759" y="394970"/>
                    <a:pt x="5335269" y="426720"/>
                  </a:cubicBezTo>
                  <a:cubicBezTo>
                    <a:pt x="5351780" y="457200"/>
                    <a:pt x="5361939" y="496570"/>
                    <a:pt x="5363209" y="532130"/>
                  </a:cubicBezTo>
                  <a:cubicBezTo>
                    <a:pt x="5363209" y="567690"/>
                    <a:pt x="5353050" y="607060"/>
                    <a:pt x="5337809" y="638810"/>
                  </a:cubicBezTo>
                  <a:cubicBezTo>
                    <a:pt x="5321300" y="670560"/>
                    <a:pt x="5294630" y="701040"/>
                    <a:pt x="5265419" y="721360"/>
                  </a:cubicBezTo>
                  <a:cubicBezTo>
                    <a:pt x="5236209" y="741680"/>
                    <a:pt x="5213350" y="749300"/>
                    <a:pt x="5163819" y="760730"/>
                  </a:cubicBezTo>
                  <a:cubicBezTo>
                    <a:pt x="5044439" y="789940"/>
                    <a:pt x="4768850" y="810260"/>
                    <a:pt x="4533900" y="830580"/>
                  </a:cubicBezTo>
                  <a:cubicBezTo>
                    <a:pt x="4234180" y="854710"/>
                    <a:pt x="3930650" y="878840"/>
                    <a:pt x="3511550" y="890270"/>
                  </a:cubicBezTo>
                  <a:cubicBezTo>
                    <a:pt x="2846069" y="906780"/>
                    <a:pt x="1358900" y="922020"/>
                    <a:pt x="924560" y="871220"/>
                  </a:cubicBezTo>
                  <a:cubicBezTo>
                    <a:pt x="775970" y="853440"/>
                    <a:pt x="681990" y="845820"/>
                    <a:pt x="629920" y="802640"/>
                  </a:cubicBezTo>
                  <a:cubicBezTo>
                    <a:pt x="596900" y="777240"/>
                    <a:pt x="589280" y="739140"/>
                    <a:pt x="582930" y="703580"/>
                  </a:cubicBezTo>
                  <a:cubicBezTo>
                    <a:pt x="575310" y="669290"/>
                    <a:pt x="576580" y="628650"/>
                    <a:pt x="586740" y="594360"/>
                  </a:cubicBezTo>
                  <a:cubicBezTo>
                    <a:pt x="596900" y="560070"/>
                    <a:pt x="617220" y="525780"/>
                    <a:pt x="641350" y="500380"/>
                  </a:cubicBezTo>
                  <a:cubicBezTo>
                    <a:pt x="666750" y="474980"/>
                    <a:pt x="707390" y="452120"/>
                    <a:pt x="734060" y="441960"/>
                  </a:cubicBezTo>
                  <a:cubicBezTo>
                    <a:pt x="754380" y="433070"/>
                    <a:pt x="770890" y="431800"/>
                    <a:pt x="788669" y="430530"/>
                  </a:cubicBezTo>
                  <a:cubicBezTo>
                    <a:pt x="806450" y="429260"/>
                    <a:pt x="822960" y="427990"/>
                    <a:pt x="843280" y="433070"/>
                  </a:cubicBezTo>
                  <a:cubicBezTo>
                    <a:pt x="872490" y="439420"/>
                    <a:pt x="918210" y="455930"/>
                    <a:pt x="943610" y="476250"/>
                  </a:cubicBezTo>
                  <a:cubicBezTo>
                    <a:pt x="965200" y="492760"/>
                    <a:pt x="969010" y="511810"/>
                    <a:pt x="991870" y="535940"/>
                  </a:cubicBezTo>
                  <a:cubicBezTo>
                    <a:pt x="1037590" y="581660"/>
                    <a:pt x="1151890" y="646430"/>
                    <a:pt x="1212850" y="713740"/>
                  </a:cubicBezTo>
                  <a:cubicBezTo>
                    <a:pt x="1271269" y="778510"/>
                    <a:pt x="1337310" y="848360"/>
                    <a:pt x="1353820" y="927100"/>
                  </a:cubicBezTo>
                  <a:cubicBezTo>
                    <a:pt x="1370330" y="1009650"/>
                    <a:pt x="1344930" y="1118870"/>
                    <a:pt x="1306830" y="1200150"/>
                  </a:cubicBezTo>
                  <a:cubicBezTo>
                    <a:pt x="1271270" y="1278890"/>
                    <a:pt x="1200150" y="1353820"/>
                    <a:pt x="1132840" y="1405890"/>
                  </a:cubicBezTo>
                  <a:cubicBezTo>
                    <a:pt x="1071880" y="1455420"/>
                    <a:pt x="1002030" y="1498600"/>
                    <a:pt x="925830" y="1512570"/>
                  </a:cubicBezTo>
                  <a:cubicBezTo>
                    <a:pt x="840740" y="1527810"/>
                    <a:pt x="735330" y="1507490"/>
                    <a:pt x="643890" y="1477010"/>
                  </a:cubicBezTo>
                  <a:cubicBezTo>
                    <a:pt x="547370" y="1445260"/>
                    <a:pt x="448310" y="1388110"/>
                    <a:pt x="363220" y="1318260"/>
                  </a:cubicBezTo>
                  <a:cubicBezTo>
                    <a:pt x="270510" y="1240790"/>
                    <a:pt x="147320" y="1126490"/>
                    <a:pt x="116840" y="1026160"/>
                  </a:cubicBezTo>
                  <a:cubicBezTo>
                    <a:pt x="91440" y="944880"/>
                    <a:pt x="114300" y="857250"/>
                    <a:pt x="142240" y="775970"/>
                  </a:cubicBezTo>
                  <a:cubicBezTo>
                    <a:pt x="173990" y="683260"/>
                    <a:pt x="251460" y="511810"/>
                    <a:pt x="313690" y="504190"/>
                  </a:cubicBezTo>
                  <a:cubicBezTo>
                    <a:pt x="365760" y="496570"/>
                    <a:pt x="488950" y="618490"/>
                    <a:pt x="482600" y="664210"/>
                  </a:cubicBezTo>
                  <a:cubicBezTo>
                    <a:pt x="476250" y="711200"/>
                    <a:pt x="316230" y="774700"/>
                    <a:pt x="254000" y="782320"/>
                  </a:cubicBezTo>
                  <a:cubicBezTo>
                    <a:pt x="212090" y="786130"/>
                    <a:pt x="179070" y="770890"/>
                    <a:pt x="147320" y="754380"/>
                  </a:cubicBezTo>
                  <a:cubicBezTo>
                    <a:pt x="116840" y="736600"/>
                    <a:pt x="86360" y="708660"/>
                    <a:pt x="67310" y="679450"/>
                  </a:cubicBezTo>
                  <a:cubicBezTo>
                    <a:pt x="46990" y="650240"/>
                    <a:pt x="34290" y="605790"/>
                    <a:pt x="30480" y="576580"/>
                  </a:cubicBezTo>
                  <a:cubicBezTo>
                    <a:pt x="26670" y="556260"/>
                    <a:pt x="26670" y="542290"/>
                    <a:pt x="30480" y="521970"/>
                  </a:cubicBezTo>
                  <a:cubicBezTo>
                    <a:pt x="36830" y="492760"/>
                    <a:pt x="50800" y="448310"/>
                    <a:pt x="71120" y="420370"/>
                  </a:cubicBezTo>
                  <a:cubicBezTo>
                    <a:pt x="92710" y="391160"/>
                    <a:pt x="123190" y="364490"/>
                    <a:pt x="154940" y="349250"/>
                  </a:cubicBezTo>
                  <a:cubicBezTo>
                    <a:pt x="186690" y="332740"/>
                    <a:pt x="223520" y="328930"/>
                    <a:pt x="261620" y="325120"/>
                  </a:cubicBezTo>
                  <a:cubicBezTo>
                    <a:pt x="303530" y="320040"/>
                    <a:pt x="342900" y="320040"/>
                    <a:pt x="393700" y="327660"/>
                  </a:cubicBezTo>
                  <a:cubicBezTo>
                    <a:pt x="464820" y="340360"/>
                    <a:pt x="552450" y="358140"/>
                    <a:pt x="643890" y="405130"/>
                  </a:cubicBezTo>
                  <a:cubicBezTo>
                    <a:pt x="779780" y="473710"/>
                    <a:pt x="963930" y="681990"/>
                    <a:pt x="1102360" y="749300"/>
                  </a:cubicBezTo>
                  <a:cubicBezTo>
                    <a:pt x="1196340" y="796290"/>
                    <a:pt x="1277619" y="810260"/>
                    <a:pt x="1365250" y="820420"/>
                  </a:cubicBezTo>
                  <a:cubicBezTo>
                    <a:pt x="1446530" y="830580"/>
                    <a:pt x="1498600" y="826770"/>
                    <a:pt x="1607819" y="812800"/>
                  </a:cubicBezTo>
                  <a:cubicBezTo>
                    <a:pt x="1846580" y="783590"/>
                    <a:pt x="2476500" y="613410"/>
                    <a:pt x="2730500" y="568960"/>
                  </a:cubicBezTo>
                  <a:cubicBezTo>
                    <a:pt x="2861310" y="546100"/>
                    <a:pt x="2915919" y="548640"/>
                    <a:pt x="3027680" y="528320"/>
                  </a:cubicBezTo>
                  <a:cubicBezTo>
                    <a:pt x="3171190" y="504190"/>
                    <a:pt x="3416300" y="425450"/>
                    <a:pt x="3520439" y="421640"/>
                  </a:cubicBezTo>
                  <a:cubicBezTo>
                    <a:pt x="3569970" y="420370"/>
                    <a:pt x="3596639" y="425450"/>
                    <a:pt x="3628389" y="439420"/>
                  </a:cubicBezTo>
                  <a:cubicBezTo>
                    <a:pt x="3661409" y="452120"/>
                    <a:pt x="3694430" y="476250"/>
                    <a:pt x="3717289" y="504190"/>
                  </a:cubicBezTo>
                  <a:cubicBezTo>
                    <a:pt x="3738880" y="530860"/>
                    <a:pt x="3756659" y="574040"/>
                    <a:pt x="3764280" y="601980"/>
                  </a:cubicBezTo>
                  <a:cubicBezTo>
                    <a:pt x="3770630" y="622300"/>
                    <a:pt x="3771900" y="636270"/>
                    <a:pt x="3769359" y="657860"/>
                  </a:cubicBezTo>
                  <a:cubicBezTo>
                    <a:pt x="3766820" y="687070"/>
                    <a:pt x="3756659" y="731520"/>
                    <a:pt x="3740150" y="763270"/>
                  </a:cubicBezTo>
                  <a:cubicBezTo>
                    <a:pt x="3722370" y="793750"/>
                    <a:pt x="3699509" y="817880"/>
                    <a:pt x="3663950" y="842010"/>
                  </a:cubicBezTo>
                  <a:cubicBezTo>
                    <a:pt x="3610609" y="878840"/>
                    <a:pt x="3514089" y="906780"/>
                    <a:pt x="3432809" y="933450"/>
                  </a:cubicBezTo>
                  <a:cubicBezTo>
                    <a:pt x="3348989" y="962660"/>
                    <a:pt x="3279139" y="984250"/>
                    <a:pt x="3168650" y="1008380"/>
                  </a:cubicBezTo>
                  <a:cubicBezTo>
                    <a:pt x="2992119" y="1049020"/>
                    <a:pt x="2602230" y="1127760"/>
                    <a:pt x="2471419" y="1126490"/>
                  </a:cubicBezTo>
                  <a:cubicBezTo>
                    <a:pt x="2419350" y="1126490"/>
                    <a:pt x="2391409" y="1117600"/>
                    <a:pt x="2363469" y="1107440"/>
                  </a:cubicBezTo>
                  <a:cubicBezTo>
                    <a:pt x="2344419" y="1099820"/>
                    <a:pt x="2332990" y="1092200"/>
                    <a:pt x="2316480" y="1078230"/>
                  </a:cubicBezTo>
                  <a:cubicBezTo>
                    <a:pt x="2294890" y="1059180"/>
                    <a:pt x="2263140" y="1024890"/>
                    <a:pt x="2249169" y="993140"/>
                  </a:cubicBezTo>
                  <a:cubicBezTo>
                    <a:pt x="2233930" y="960120"/>
                    <a:pt x="2227580" y="920750"/>
                    <a:pt x="2228850" y="885190"/>
                  </a:cubicBezTo>
                  <a:cubicBezTo>
                    <a:pt x="2231390" y="849630"/>
                    <a:pt x="2247900" y="806450"/>
                    <a:pt x="2261869" y="781050"/>
                  </a:cubicBezTo>
                  <a:cubicBezTo>
                    <a:pt x="2272030" y="762000"/>
                    <a:pt x="2279650" y="751840"/>
                    <a:pt x="2296159" y="736600"/>
                  </a:cubicBezTo>
                  <a:cubicBezTo>
                    <a:pt x="2317750" y="717550"/>
                    <a:pt x="2352040" y="698500"/>
                    <a:pt x="2388869" y="680720"/>
                  </a:cubicBezTo>
                  <a:cubicBezTo>
                    <a:pt x="2437130" y="657860"/>
                    <a:pt x="2472690" y="642620"/>
                    <a:pt x="2562859" y="617220"/>
                  </a:cubicBezTo>
                  <a:cubicBezTo>
                    <a:pt x="2839719" y="541020"/>
                    <a:pt x="3849370" y="367030"/>
                    <a:pt x="4307839" y="281940"/>
                  </a:cubicBezTo>
                  <a:cubicBezTo>
                    <a:pt x="4603750" y="227330"/>
                    <a:pt x="4823459" y="186690"/>
                    <a:pt x="5040630" y="152400"/>
                  </a:cubicBezTo>
                  <a:cubicBezTo>
                    <a:pt x="5213350" y="124460"/>
                    <a:pt x="5407659" y="78740"/>
                    <a:pt x="5506719" y="86360"/>
                  </a:cubicBezTo>
                  <a:cubicBezTo>
                    <a:pt x="5554980" y="90170"/>
                    <a:pt x="5581650" y="100330"/>
                    <a:pt x="5610859" y="118110"/>
                  </a:cubicBezTo>
                  <a:cubicBezTo>
                    <a:pt x="5641339" y="137160"/>
                    <a:pt x="5671819" y="171450"/>
                    <a:pt x="5689600" y="195580"/>
                  </a:cubicBezTo>
                  <a:cubicBezTo>
                    <a:pt x="5701030" y="213360"/>
                    <a:pt x="5707380" y="224790"/>
                    <a:pt x="5712459" y="245110"/>
                  </a:cubicBezTo>
                  <a:cubicBezTo>
                    <a:pt x="5720080" y="274320"/>
                    <a:pt x="5722619" y="325120"/>
                    <a:pt x="5720080" y="354330"/>
                  </a:cubicBezTo>
                  <a:cubicBezTo>
                    <a:pt x="5717539" y="375920"/>
                    <a:pt x="5713730" y="388620"/>
                    <a:pt x="5703569" y="407670"/>
                  </a:cubicBezTo>
                  <a:cubicBezTo>
                    <a:pt x="5689600" y="434340"/>
                    <a:pt x="5659119" y="473710"/>
                    <a:pt x="5636259" y="494030"/>
                  </a:cubicBezTo>
                  <a:cubicBezTo>
                    <a:pt x="5621019" y="508000"/>
                    <a:pt x="5612130" y="513080"/>
                    <a:pt x="5589269" y="523240"/>
                  </a:cubicBezTo>
                  <a:cubicBezTo>
                    <a:pt x="5543550" y="542290"/>
                    <a:pt x="5466080" y="558800"/>
                    <a:pt x="5364480" y="584200"/>
                  </a:cubicBezTo>
                  <a:cubicBezTo>
                    <a:pt x="5152389" y="636270"/>
                    <a:pt x="4663439" y="742950"/>
                    <a:pt x="4378959" y="800100"/>
                  </a:cubicBezTo>
                  <a:cubicBezTo>
                    <a:pt x="4164330" y="843280"/>
                    <a:pt x="4015739" y="867410"/>
                    <a:pt x="3810000" y="904240"/>
                  </a:cubicBezTo>
                  <a:cubicBezTo>
                    <a:pt x="3568700" y="947420"/>
                    <a:pt x="3255009" y="1007110"/>
                    <a:pt x="3021330" y="1038860"/>
                  </a:cubicBezTo>
                  <a:cubicBezTo>
                    <a:pt x="2834640" y="1064260"/>
                    <a:pt x="2705100" y="1065530"/>
                    <a:pt x="2515869" y="1089660"/>
                  </a:cubicBezTo>
                  <a:cubicBezTo>
                    <a:pt x="2270759" y="1120140"/>
                    <a:pt x="1823719" y="1216660"/>
                    <a:pt x="1676400" y="1216660"/>
                  </a:cubicBezTo>
                  <a:cubicBezTo>
                    <a:pt x="1623059" y="1216660"/>
                    <a:pt x="1600200" y="1212850"/>
                    <a:pt x="1568450" y="1198880"/>
                  </a:cubicBezTo>
                  <a:cubicBezTo>
                    <a:pt x="1535430" y="1184910"/>
                    <a:pt x="1499869" y="1155700"/>
                    <a:pt x="1480819" y="1134110"/>
                  </a:cubicBezTo>
                  <a:cubicBezTo>
                    <a:pt x="1465580" y="1118870"/>
                    <a:pt x="1457960" y="1107440"/>
                    <a:pt x="1450340" y="1087120"/>
                  </a:cubicBezTo>
                  <a:cubicBezTo>
                    <a:pt x="1438910" y="1060450"/>
                    <a:pt x="1427480" y="1016000"/>
                    <a:pt x="1428750" y="980440"/>
                  </a:cubicBezTo>
                  <a:cubicBezTo>
                    <a:pt x="1430019" y="944880"/>
                    <a:pt x="1440180" y="905510"/>
                    <a:pt x="1457960" y="875030"/>
                  </a:cubicBezTo>
                  <a:cubicBezTo>
                    <a:pt x="1475740" y="844550"/>
                    <a:pt x="1503680" y="815340"/>
                    <a:pt x="1534160" y="796290"/>
                  </a:cubicBezTo>
                  <a:cubicBezTo>
                    <a:pt x="1563369" y="777240"/>
                    <a:pt x="1578610" y="773430"/>
                    <a:pt x="1637030" y="760730"/>
                  </a:cubicBezTo>
                  <a:cubicBezTo>
                    <a:pt x="1901190" y="704850"/>
                    <a:pt x="3115310" y="621030"/>
                    <a:pt x="3881120" y="553720"/>
                  </a:cubicBezTo>
                  <a:cubicBezTo>
                    <a:pt x="4682489" y="483870"/>
                    <a:pt x="5753100" y="374650"/>
                    <a:pt x="6342380" y="353060"/>
                  </a:cubicBezTo>
                  <a:cubicBezTo>
                    <a:pt x="6672580" y="340360"/>
                    <a:pt x="6976110" y="340360"/>
                    <a:pt x="7115810" y="358140"/>
                  </a:cubicBezTo>
                  <a:cubicBezTo>
                    <a:pt x="7167880" y="364490"/>
                    <a:pt x="7189470" y="368300"/>
                    <a:pt x="7221220" y="384810"/>
                  </a:cubicBezTo>
                  <a:cubicBezTo>
                    <a:pt x="7252970" y="401320"/>
                    <a:pt x="7283449" y="427990"/>
                    <a:pt x="7302499" y="457200"/>
                  </a:cubicBezTo>
                  <a:cubicBezTo>
                    <a:pt x="7322820" y="486410"/>
                    <a:pt x="7336789" y="530860"/>
                    <a:pt x="7341870" y="560070"/>
                  </a:cubicBezTo>
                  <a:cubicBezTo>
                    <a:pt x="7345680" y="580390"/>
                    <a:pt x="7345680" y="594360"/>
                    <a:pt x="7341870" y="614680"/>
                  </a:cubicBezTo>
                  <a:cubicBezTo>
                    <a:pt x="7335520" y="643890"/>
                    <a:pt x="7317739" y="692150"/>
                    <a:pt x="7302499" y="717550"/>
                  </a:cubicBezTo>
                  <a:cubicBezTo>
                    <a:pt x="7291070" y="735330"/>
                    <a:pt x="7282180" y="744220"/>
                    <a:pt x="7265670" y="758190"/>
                  </a:cubicBezTo>
                  <a:cubicBezTo>
                    <a:pt x="7238999" y="778510"/>
                    <a:pt x="7212330" y="798830"/>
                    <a:pt x="7152639" y="816610"/>
                  </a:cubicBezTo>
                  <a:cubicBezTo>
                    <a:pt x="6974839" y="867410"/>
                    <a:pt x="6347459" y="886460"/>
                    <a:pt x="6031230" y="902970"/>
                  </a:cubicBezTo>
                  <a:cubicBezTo>
                    <a:pt x="5800089" y="915670"/>
                    <a:pt x="5642609" y="918210"/>
                    <a:pt x="5429250" y="919480"/>
                  </a:cubicBezTo>
                  <a:cubicBezTo>
                    <a:pt x="5184139" y="920750"/>
                    <a:pt x="4775200" y="943610"/>
                    <a:pt x="4641850" y="908050"/>
                  </a:cubicBezTo>
                  <a:cubicBezTo>
                    <a:pt x="4592320" y="894080"/>
                    <a:pt x="4572000" y="878840"/>
                    <a:pt x="4546600" y="854710"/>
                  </a:cubicBezTo>
                  <a:cubicBezTo>
                    <a:pt x="4519930" y="830580"/>
                    <a:pt x="4498339" y="791210"/>
                    <a:pt x="4485639" y="763270"/>
                  </a:cubicBezTo>
                  <a:cubicBezTo>
                    <a:pt x="4478020" y="744220"/>
                    <a:pt x="4475480" y="730250"/>
                    <a:pt x="4474209" y="709930"/>
                  </a:cubicBezTo>
                  <a:cubicBezTo>
                    <a:pt x="4472939" y="679450"/>
                    <a:pt x="4476750" y="633730"/>
                    <a:pt x="4489450" y="601980"/>
                  </a:cubicBezTo>
                  <a:cubicBezTo>
                    <a:pt x="4503420" y="568960"/>
                    <a:pt x="4527550" y="535940"/>
                    <a:pt x="4554220" y="513080"/>
                  </a:cubicBezTo>
                  <a:cubicBezTo>
                    <a:pt x="4580889" y="490220"/>
                    <a:pt x="4613909" y="478790"/>
                    <a:pt x="4652009" y="463550"/>
                  </a:cubicBezTo>
                  <a:cubicBezTo>
                    <a:pt x="4702809" y="445770"/>
                    <a:pt x="4762500" y="434340"/>
                    <a:pt x="4832350" y="419100"/>
                  </a:cubicBezTo>
                  <a:cubicBezTo>
                    <a:pt x="4931409" y="398780"/>
                    <a:pt x="5072380" y="373380"/>
                    <a:pt x="5185409" y="358140"/>
                  </a:cubicBezTo>
                  <a:cubicBezTo>
                    <a:pt x="5290819" y="342900"/>
                    <a:pt x="5365750" y="331470"/>
                    <a:pt x="5491480" y="325120"/>
                  </a:cubicBezTo>
                  <a:cubicBezTo>
                    <a:pt x="5692139" y="313690"/>
                    <a:pt x="6050280" y="322580"/>
                    <a:pt x="6275070" y="325120"/>
                  </a:cubicBezTo>
                  <a:cubicBezTo>
                    <a:pt x="6442709" y="327660"/>
                    <a:pt x="6617970" y="326390"/>
                    <a:pt x="6714489" y="336550"/>
                  </a:cubicBezTo>
                  <a:cubicBezTo>
                    <a:pt x="6762749" y="342900"/>
                    <a:pt x="6794499" y="347980"/>
                    <a:pt x="6821170" y="359410"/>
                  </a:cubicBezTo>
                  <a:cubicBezTo>
                    <a:pt x="6841489" y="367030"/>
                    <a:pt x="6852920" y="374650"/>
                    <a:pt x="6868160" y="388620"/>
                  </a:cubicBezTo>
                  <a:cubicBezTo>
                    <a:pt x="6889749" y="408940"/>
                    <a:pt x="6920230" y="444500"/>
                    <a:pt x="6934199" y="476250"/>
                  </a:cubicBezTo>
                  <a:cubicBezTo>
                    <a:pt x="6946899" y="509270"/>
                    <a:pt x="6953249" y="549910"/>
                    <a:pt x="6950710" y="584200"/>
                  </a:cubicBezTo>
                  <a:cubicBezTo>
                    <a:pt x="6948170" y="619760"/>
                    <a:pt x="6935470" y="659130"/>
                    <a:pt x="6916420" y="688340"/>
                  </a:cubicBezTo>
                  <a:cubicBezTo>
                    <a:pt x="6897370" y="718820"/>
                    <a:pt x="6861810" y="748030"/>
                    <a:pt x="6836410" y="763270"/>
                  </a:cubicBezTo>
                  <a:cubicBezTo>
                    <a:pt x="6818630" y="775970"/>
                    <a:pt x="6807199" y="778510"/>
                    <a:pt x="6785610" y="784860"/>
                  </a:cubicBezTo>
                  <a:cubicBezTo>
                    <a:pt x="6752589" y="796290"/>
                    <a:pt x="6718299" y="803910"/>
                    <a:pt x="6652260" y="812800"/>
                  </a:cubicBezTo>
                  <a:cubicBezTo>
                    <a:pt x="6471920" y="836930"/>
                    <a:pt x="6002019" y="861060"/>
                    <a:pt x="5624830" y="883920"/>
                  </a:cubicBezTo>
                  <a:cubicBezTo>
                    <a:pt x="5162550" y="910590"/>
                    <a:pt x="4297680" y="980440"/>
                    <a:pt x="4084319" y="960120"/>
                  </a:cubicBezTo>
                  <a:cubicBezTo>
                    <a:pt x="4028439" y="953770"/>
                    <a:pt x="4009389" y="949960"/>
                    <a:pt x="3978909" y="932180"/>
                  </a:cubicBezTo>
                  <a:cubicBezTo>
                    <a:pt x="3947159" y="915670"/>
                    <a:pt x="3916680" y="889000"/>
                    <a:pt x="3897630" y="859790"/>
                  </a:cubicBezTo>
                  <a:cubicBezTo>
                    <a:pt x="3877309" y="830580"/>
                    <a:pt x="3864609" y="786130"/>
                    <a:pt x="3859530" y="756920"/>
                  </a:cubicBezTo>
                  <a:cubicBezTo>
                    <a:pt x="3855719" y="736600"/>
                    <a:pt x="3855719" y="722630"/>
                    <a:pt x="3859530" y="702310"/>
                  </a:cubicBezTo>
                  <a:cubicBezTo>
                    <a:pt x="3864609" y="673100"/>
                    <a:pt x="3878580" y="628650"/>
                    <a:pt x="3898899" y="599440"/>
                  </a:cubicBezTo>
                  <a:cubicBezTo>
                    <a:pt x="3919219" y="571500"/>
                    <a:pt x="3940809" y="548640"/>
                    <a:pt x="3981449" y="528320"/>
                  </a:cubicBezTo>
                  <a:cubicBezTo>
                    <a:pt x="4057649" y="487680"/>
                    <a:pt x="4204969" y="467360"/>
                    <a:pt x="4352289" y="436880"/>
                  </a:cubicBezTo>
                  <a:cubicBezTo>
                    <a:pt x="4564380" y="392430"/>
                    <a:pt x="4885689" y="336550"/>
                    <a:pt x="5134609" y="299720"/>
                  </a:cubicBezTo>
                  <a:cubicBezTo>
                    <a:pt x="5359399" y="266700"/>
                    <a:pt x="5659119" y="209550"/>
                    <a:pt x="5782309" y="219710"/>
                  </a:cubicBezTo>
                  <a:cubicBezTo>
                    <a:pt x="5831839" y="224790"/>
                    <a:pt x="5855969" y="233680"/>
                    <a:pt x="5886449" y="251460"/>
                  </a:cubicBezTo>
                  <a:cubicBezTo>
                    <a:pt x="5916930" y="270510"/>
                    <a:pt x="5947409" y="304800"/>
                    <a:pt x="5963919" y="328930"/>
                  </a:cubicBezTo>
                  <a:cubicBezTo>
                    <a:pt x="5976619" y="345440"/>
                    <a:pt x="5981699" y="358140"/>
                    <a:pt x="5988049" y="378460"/>
                  </a:cubicBezTo>
                  <a:cubicBezTo>
                    <a:pt x="5994399" y="407670"/>
                    <a:pt x="6000749" y="453390"/>
                    <a:pt x="5995669" y="487680"/>
                  </a:cubicBezTo>
                  <a:cubicBezTo>
                    <a:pt x="5989319" y="523240"/>
                    <a:pt x="5967730" y="563880"/>
                    <a:pt x="5951219" y="588010"/>
                  </a:cubicBezTo>
                  <a:cubicBezTo>
                    <a:pt x="5938519" y="605790"/>
                    <a:pt x="5929630" y="614680"/>
                    <a:pt x="5911849" y="627380"/>
                  </a:cubicBezTo>
                  <a:cubicBezTo>
                    <a:pt x="5887719" y="643890"/>
                    <a:pt x="5849619" y="660400"/>
                    <a:pt x="5812789" y="673100"/>
                  </a:cubicBezTo>
                  <a:cubicBezTo>
                    <a:pt x="5772149" y="687070"/>
                    <a:pt x="5732780" y="694690"/>
                    <a:pt x="5675630" y="702310"/>
                  </a:cubicBezTo>
                  <a:cubicBezTo>
                    <a:pt x="5582919" y="715010"/>
                    <a:pt x="5447030" y="709930"/>
                    <a:pt x="5304789" y="720090"/>
                  </a:cubicBezTo>
                  <a:cubicBezTo>
                    <a:pt x="5111749" y="734060"/>
                    <a:pt x="4842509" y="758190"/>
                    <a:pt x="4620259" y="783590"/>
                  </a:cubicBezTo>
                  <a:cubicBezTo>
                    <a:pt x="4410709" y="806450"/>
                    <a:pt x="4234180" y="843280"/>
                    <a:pt x="4009389" y="864870"/>
                  </a:cubicBezTo>
                  <a:cubicBezTo>
                    <a:pt x="3737609" y="890270"/>
                    <a:pt x="3375659" y="913130"/>
                    <a:pt x="3101339" y="919480"/>
                  </a:cubicBezTo>
                  <a:cubicBezTo>
                    <a:pt x="2875279" y="924560"/>
                    <a:pt x="2599689" y="939800"/>
                    <a:pt x="2484119" y="911860"/>
                  </a:cubicBezTo>
                  <a:cubicBezTo>
                    <a:pt x="2434589" y="900430"/>
                    <a:pt x="2412999" y="886460"/>
                    <a:pt x="2385059" y="863600"/>
                  </a:cubicBezTo>
                  <a:cubicBezTo>
                    <a:pt x="2358389" y="840740"/>
                    <a:pt x="2334259" y="807720"/>
                    <a:pt x="2321559" y="774700"/>
                  </a:cubicBezTo>
                  <a:cubicBezTo>
                    <a:pt x="2307589" y="741680"/>
                    <a:pt x="2302509" y="702310"/>
                    <a:pt x="2305049" y="666750"/>
                  </a:cubicBezTo>
                  <a:cubicBezTo>
                    <a:pt x="2308859" y="631190"/>
                    <a:pt x="2322829" y="593090"/>
                    <a:pt x="2341879" y="563880"/>
                  </a:cubicBezTo>
                  <a:cubicBezTo>
                    <a:pt x="2360929" y="533400"/>
                    <a:pt x="2391409" y="506730"/>
                    <a:pt x="2421889" y="488950"/>
                  </a:cubicBezTo>
                  <a:cubicBezTo>
                    <a:pt x="2452369" y="471170"/>
                    <a:pt x="2475229" y="468630"/>
                    <a:pt x="2527299" y="459740"/>
                  </a:cubicBezTo>
                  <a:cubicBezTo>
                    <a:pt x="2660649" y="440690"/>
                    <a:pt x="2951479" y="450850"/>
                    <a:pt x="3253739" y="434340"/>
                  </a:cubicBezTo>
                  <a:cubicBezTo>
                    <a:pt x="3754119" y="408940"/>
                    <a:pt x="4622800" y="317500"/>
                    <a:pt x="5250180" y="297180"/>
                  </a:cubicBezTo>
                  <a:cubicBezTo>
                    <a:pt x="5807709" y="279400"/>
                    <a:pt x="6527799" y="276860"/>
                    <a:pt x="6831330" y="302260"/>
                  </a:cubicBezTo>
                  <a:cubicBezTo>
                    <a:pt x="6955789" y="312420"/>
                    <a:pt x="7033259" y="290830"/>
                    <a:pt x="7092949" y="345440"/>
                  </a:cubicBezTo>
                  <a:cubicBezTo>
                    <a:pt x="7162799" y="411480"/>
                    <a:pt x="7209789" y="624840"/>
                    <a:pt x="7180580" y="718820"/>
                  </a:cubicBezTo>
                  <a:cubicBezTo>
                    <a:pt x="7158989" y="795020"/>
                    <a:pt x="7073899" y="833120"/>
                    <a:pt x="7001509" y="887730"/>
                  </a:cubicBezTo>
                  <a:cubicBezTo>
                    <a:pt x="6912609" y="957580"/>
                    <a:pt x="6762749" y="1113790"/>
                    <a:pt x="6677659" y="1089660"/>
                  </a:cubicBezTo>
                  <a:cubicBezTo>
                    <a:pt x="6584949" y="1062990"/>
                    <a:pt x="6451599" y="730250"/>
                    <a:pt x="6479539" y="683260"/>
                  </a:cubicBezTo>
                  <a:cubicBezTo>
                    <a:pt x="6493509" y="660400"/>
                    <a:pt x="6559549" y="674370"/>
                    <a:pt x="6588759" y="678180"/>
                  </a:cubicBezTo>
                  <a:cubicBezTo>
                    <a:pt x="6609080" y="680720"/>
                    <a:pt x="6621780" y="685800"/>
                    <a:pt x="6640830" y="695960"/>
                  </a:cubicBezTo>
                  <a:cubicBezTo>
                    <a:pt x="6667499" y="709930"/>
                    <a:pt x="6704330" y="736600"/>
                    <a:pt x="6725920" y="764540"/>
                  </a:cubicBezTo>
                  <a:cubicBezTo>
                    <a:pt x="6747509" y="792480"/>
                    <a:pt x="6764020" y="829310"/>
                    <a:pt x="6769099" y="864870"/>
                  </a:cubicBezTo>
                  <a:cubicBezTo>
                    <a:pt x="6775449" y="899160"/>
                    <a:pt x="6769099" y="944880"/>
                    <a:pt x="6761480" y="974090"/>
                  </a:cubicBezTo>
                  <a:cubicBezTo>
                    <a:pt x="6755130" y="994410"/>
                    <a:pt x="6750049" y="1007110"/>
                    <a:pt x="6737349" y="1023620"/>
                  </a:cubicBezTo>
                  <a:cubicBezTo>
                    <a:pt x="6720839" y="1047750"/>
                    <a:pt x="6684009" y="1083310"/>
                    <a:pt x="6658609" y="1099820"/>
                  </a:cubicBezTo>
                  <a:cubicBezTo>
                    <a:pt x="6642099" y="1111250"/>
                    <a:pt x="6625589" y="1129030"/>
                    <a:pt x="6609080" y="1121410"/>
                  </a:cubicBezTo>
                  <a:cubicBezTo>
                    <a:pt x="6560820" y="1099820"/>
                    <a:pt x="6437630" y="722630"/>
                    <a:pt x="6473189" y="670560"/>
                  </a:cubicBezTo>
                  <a:cubicBezTo>
                    <a:pt x="6490970" y="646430"/>
                    <a:pt x="6553199" y="661670"/>
                    <a:pt x="6582409" y="666750"/>
                  </a:cubicBezTo>
                  <a:cubicBezTo>
                    <a:pt x="6603999" y="669290"/>
                    <a:pt x="6616699" y="673100"/>
                    <a:pt x="6635749" y="683260"/>
                  </a:cubicBezTo>
                  <a:cubicBezTo>
                    <a:pt x="6661149" y="697230"/>
                    <a:pt x="6699249" y="723900"/>
                    <a:pt x="6720839" y="751840"/>
                  </a:cubicBezTo>
                  <a:cubicBezTo>
                    <a:pt x="6741159" y="779780"/>
                    <a:pt x="6757670" y="817880"/>
                    <a:pt x="6764020" y="852170"/>
                  </a:cubicBezTo>
                  <a:cubicBezTo>
                    <a:pt x="6769099" y="887730"/>
                    <a:pt x="6762749" y="933450"/>
                    <a:pt x="6755130" y="961390"/>
                  </a:cubicBezTo>
                  <a:cubicBezTo>
                    <a:pt x="6750049" y="981710"/>
                    <a:pt x="6743699" y="994410"/>
                    <a:pt x="6732270" y="1012190"/>
                  </a:cubicBezTo>
                  <a:cubicBezTo>
                    <a:pt x="6714489" y="1036320"/>
                    <a:pt x="6694170" y="1062990"/>
                    <a:pt x="6653530" y="1088390"/>
                  </a:cubicBezTo>
                  <a:cubicBezTo>
                    <a:pt x="6573520" y="1137920"/>
                    <a:pt x="6319519" y="1221740"/>
                    <a:pt x="6245859" y="1239520"/>
                  </a:cubicBezTo>
                  <a:cubicBezTo>
                    <a:pt x="6219189" y="1245870"/>
                    <a:pt x="6211569" y="1247140"/>
                    <a:pt x="6191249" y="1245870"/>
                  </a:cubicBezTo>
                  <a:cubicBezTo>
                    <a:pt x="6160769" y="1244600"/>
                    <a:pt x="6111239" y="1231900"/>
                    <a:pt x="6084569" y="1220470"/>
                  </a:cubicBezTo>
                  <a:cubicBezTo>
                    <a:pt x="6065519" y="1211580"/>
                    <a:pt x="6052819" y="1200150"/>
                    <a:pt x="6038849" y="1188720"/>
                  </a:cubicBezTo>
                  <a:cubicBezTo>
                    <a:pt x="6026149" y="1176020"/>
                    <a:pt x="6013449" y="1165860"/>
                    <a:pt x="6003289" y="1146810"/>
                  </a:cubicBezTo>
                  <a:cubicBezTo>
                    <a:pt x="5986780" y="1121410"/>
                    <a:pt x="5968999" y="1074420"/>
                    <a:pt x="5963919" y="1045210"/>
                  </a:cubicBezTo>
                  <a:cubicBezTo>
                    <a:pt x="5960109" y="1023620"/>
                    <a:pt x="5960109" y="1010920"/>
                    <a:pt x="5963919" y="989330"/>
                  </a:cubicBezTo>
                  <a:cubicBezTo>
                    <a:pt x="5968999" y="960120"/>
                    <a:pt x="5982969" y="916940"/>
                    <a:pt x="6003289" y="887730"/>
                  </a:cubicBezTo>
                  <a:cubicBezTo>
                    <a:pt x="6023609" y="858520"/>
                    <a:pt x="6045199" y="836930"/>
                    <a:pt x="6084569" y="815340"/>
                  </a:cubicBezTo>
                  <a:cubicBezTo>
                    <a:pt x="6153149" y="775970"/>
                    <a:pt x="6277609" y="758190"/>
                    <a:pt x="6396989" y="716280"/>
                  </a:cubicBezTo>
                  <a:cubicBezTo>
                    <a:pt x="6565899" y="657860"/>
                    <a:pt x="6842759" y="541020"/>
                    <a:pt x="6998970" y="486410"/>
                  </a:cubicBezTo>
                  <a:cubicBezTo>
                    <a:pt x="7098030" y="452120"/>
                    <a:pt x="7178039" y="412750"/>
                    <a:pt x="7244080" y="408940"/>
                  </a:cubicBezTo>
                  <a:cubicBezTo>
                    <a:pt x="7285989" y="406400"/>
                    <a:pt x="7322820" y="419100"/>
                    <a:pt x="7350759" y="430530"/>
                  </a:cubicBezTo>
                  <a:cubicBezTo>
                    <a:pt x="7371080" y="438150"/>
                    <a:pt x="7382509" y="444500"/>
                    <a:pt x="7397749" y="459740"/>
                  </a:cubicBezTo>
                  <a:cubicBezTo>
                    <a:pt x="7419339" y="478790"/>
                    <a:pt x="7451089" y="519430"/>
                    <a:pt x="7463789" y="546100"/>
                  </a:cubicBezTo>
                  <a:cubicBezTo>
                    <a:pt x="7473949" y="565150"/>
                    <a:pt x="7477759" y="577850"/>
                    <a:pt x="7479030" y="599440"/>
                  </a:cubicBezTo>
                  <a:cubicBezTo>
                    <a:pt x="7482839" y="628650"/>
                    <a:pt x="7482839" y="674370"/>
                    <a:pt x="7471409" y="708660"/>
                  </a:cubicBezTo>
                  <a:cubicBezTo>
                    <a:pt x="7459980" y="741680"/>
                    <a:pt x="7438389" y="775970"/>
                    <a:pt x="7412989" y="801370"/>
                  </a:cubicBezTo>
                  <a:cubicBezTo>
                    <a:pt x="7387589" y="825500"/>
                    <a:pt x="7365999" y="842010"/>
                    <a:pt x="7319009" y="855980"/>
                  </a:cubicBezTo>
                  <a:cubicBezTo>
                    <a:pt x="7207249" y="890270"/>
                    <a:pt x="6892289" y="881380"/>
                    <a:pt x="6715759" y="899160"/>
                  </a:cubicBezTo>
                  <a:cubicBezTo>
                    <a:pt x="6578599" y="913130"/>
                    <a:pt x="6504939" y="924560"/>
                    <a:pt x="6347459" y="948690"/>
                  </a:cubicBezTo>
                  <a:cubicBezTo>
                    <a:pt x="6061709" y="993140"/>
                    <a:pt x="5327649" y="1168400"/>
                    <a:pt x="5143499" y="1164590"/>
                  </a:cubicBezTo>
                  <a:cubicBezTo>
                    <a:pt x="5088889" y="1163320"/>
                    <a:pt x="5064759" y="1151890"/>
                    <a:pt x="5036819" y="1140460"/>
                  </a:cubicBezTo>
                  <a:cubicBezTo>
                    <a:pt x="5017769" y="1131570"/>
                    <a:pt x="5005069" y="1121410"/>
                    <a:pt x="4991099" y="1109980"/>
                  </a:cubicBezTo>
                  <a:cubicBezTo>
                    <a:pt x="4977130" y="1097280"/>
                    <a:pt x="4965699" y="1087120"/>
                    <a:pt x="4954269" y="1069340"/>
                  </a:cubicBezTo>
                  <a:cubicBezTo>
                    <a:pt x="4937759" y="1043940"/>
                    <a:pt x="4918709" y="996950"/>
                    <a:pt x="4913630" y="967740"/>
                  </a:cubicBezTo>
                  <a:cubicBezTo>
                    <a:pt x="4908549" y="946150"/>
                    <a:pt x="4908549" y="933450"/>
                    <a:pt x="4912359" y="911860"/>
                  </a:cubicBezTo>
                  <a:cubicBezTo>
                    <a:pt x="4917439" y="882650"/>
                    <a:pt x="4933949" y="834390"/>
                    <a:pt x="4949189" y="808990"/>
                  </a:cubicBezTo>
                  <a:cubicBezTo>
                    <a:pt x="4959349" y="791210"/>
                    <a:pt x="4968239" y="781050"/>
                    <a:pt x="4984749" y="767080"/>
                  </a:cubicBezTo>
                  <a:cubicBezTo>
                    <a:pt x="5007609" y="748030"/>
                    <a:pt x="5039359" y="731520"/>
                    <a:pt x="5081269" y="715010"/>
                  </a:cubicBezTo>
                  <a:cubicBezTo>
                    <a:pt x="5147309" y="688340"/>
                    <a:pt x="5253989" y="659130"/>
                    <a:pt x="5354319" y="641350"/>
                  </a:cubicBezTo>
                  <a:cubicBezTo>
                    <a:pt x="5476239" y="619760"/>
                    <a:pt x="5670549" y="590550"/>
                    <a:pt x="5759449" y="604520"/>
                  </a:cubicBezTo>
                  <a:cubicBezTo>
                    <a:pt x="5805169" y="613410"/>
                    <a:pt x="5830569" y="628650"/>
                    <a:pt x="5858509" y="650240"/>
                  </a:cubicBezTo>
                  <a:cubicBezTo>
                    <a:pt x="5886449" y="673100"/>
                    <a:pt x="5911849" y="704850"/>
                    <a:pt x="5925819" y="736600"/>
                  </a:cubicBezTo>
                  <a:cubicBezTo>
                    <a:pt x="5939789" y="769620"/>
                    <a:pt x="5947409" y="808990"/>
                    <a:pt x="5944869" y="844550"/>
                  </a:cubicBezTo>
                  <a:cubicBezTo>
                    <a:pt x="5942330" y="880110"/>
                    <a:pt x="5929630" y="919480"/>
                    <a:pt x="5911849" y="948690"/>
                  </a:cubicBezTo>
                  <a:cubicBezTo>
                    <a:pt x="5892799" y="979170"/>
                    <a:pt x="5858509" y="1009650"/>
                    <a:pt x="5834380" y="1026160"/>
                  </a:cubicBezTo>
                  <a:cubicBezTo>
                    <a:pt x="5816599" y="1037590"/>
                    <a:pt x="5807709" y="1041400"/>
                    <a:pt x="5783580" y="1047750"/>
                  </a:cubicBezTo>
                  <a:cubicBezTo>
                    <a:pt x="5728969" y="1062990"/>
                    <a:pt x="5604509" y="1062990"/>
                    <a:pt x="5507989" y="1078230"/>
                  </a:cubicBezTo>
                  <a:cubicBezTo>
                    <a:pt x="5398769" y="1097280"/>
                    <a:pt x="5278119" y="1134110"/>
                    <a:pt x="5161280" y="1155700"/>
                  </a:cubicBezTo>
                  <a:cubicBezTo>
                    <a:pt x="5043169" y="1177290"/>
                    <a:pt x="4886959" y="1211580"/>
                    <a:pt x="4803139" y="1207770"/>
                  </a:cubicBezTo>
                  <a:cubicBezTo>
                    <a:pt x="4757419" y="1206500"/>
                    <a:pt x="4728209" y="1201420"/>
                    <a:pt x="4696459" y="1184910"/>
                  </a:cubicBezTo>
                  <a:cubicBezTo>
                    <a:pt x="4664709" y="1169670"/>
                    <a:pt x="4631689" y="1137920"/>
                    <a:pt x="4612639" y="1115060"/>
                  </a:cubicBezTo>
                  <a:cubicBezTo>
                    <a:pt x="4598669" y="1098550"/>
                    <a:pt x="4592319" y="1084580"/>
                    <a:pt x="4584699" y="1066800"/>
                  </a:cubicBezTo>
                  <a:cubicBezTo>
                    <a:pt x="4578349" y="1050290"/>
                    <a:pt x="4571999" y="1035050"/>
                    <a:pt x="4570730" y="1014730"/>
                  </a:cubicBezTo>
                  <a:cubicBezTo>
                    <a:pt x="4566919" y="984250"/>
                    <a:pt x="4568189" y="938530"/>
                    <a:pt x="4579619" y="905510"/>
                  </a:cubicBezTo>
                  <a:cubicBezTo>
                    <a:pt x="4591049" y="871220"/>
                    <a:pt x="4613909" y="838200"/>
                    <a:pt x="4639309" y="812800"/>
                  </a:cubicBezTo>
                  <a:cubicBezTo>
                    <a:pt x="4664709" y="788670"/>
                    <a:pt x="4688839" y="778510"/>
                    <a:pt x="4734559" y="759460"/>
                  </a:cubicBezTo>
                  <a:cubicBezTo>
                    <a:pt x="4832349" y="718820"/>
                    <a:pt x="5045709" y="676910"/>
                    <a:pt x="5219699" y="626110"/>
                  </a:cubicBezTo>
                  <a:cubicBezTo>
                    <a:pt x="5420359" y="566420"/>
                    <a:pt x="5659119" y="480060"/>
                    <a:pt x="5871209" y="421640"/>
                  </a:cubicBezTo>
                  <a:cubicBezTo>
                    <a:pt x="6068059" y="367030"/>
                    <a:pt x="6273799" y="320040"/>
                    <a:pt x="6447789" y="283210"/>
                  </a:cubicBezTo>
                  <a:cubicBezTo>
                    <a:pt x="6591299" y="254000"/>
                    <a:pt x="6769099" y="218440"/>
                    <a:pt x="6840220" y="214630"/>
                  </a:cubicBezTo>
                  <a:cubicBezTo>
                    <a:pt x="6866889" y="213360"/>
                    <a:pt x="6874509" y="213360"/>
                    <a:pt x="6894830" y="219710"/>
                  </a:cubicBezTo>
                  <a:cubicBezTo>
                    <a:pt x="6924039" y="227330"/>
                    <a:pt x="6967220" y="243840"/>
                    <a:pt x="6993889" y="266700"/>
                  </a:cubicBezTo>
                  <a:cubicBezTo>
                    <a:pt x="7021830" y="289560"/>
                    <a:pt x="7045959" y="321310"/>
                    <a:pt x="7059930" y="354330"/>
                  </a:cubicBezTo>
                  <a:cubicBezTo>
                    <a:pt x="7073899" y="387350"/>
                    <a:pt x="7080249" y="426720"/>
                    <a:pt x="7076439" y="462280"/>
                  </a:cubicBezTo>
                  <a:cubicBezTo>
                    <a:pt x="7073899" y="497840"/>
                    <a:pt x="7056120" y="539750"/>
                    <a:pt x="7042149" y="566420"/>
                  </a:cubicBezTo>
                  <a:cubicBezTo>
                    <a:pt x="7031989" y="584200"/>
                    <a:pt x="7023099" y="594360"/>
                    <a:pt x="7006589" y="608330"/>
                  </a:cubicBezTo>
                  <a:cubicBezTo>
                    <a:pt x="6983730" y="627380"/>
                    <a:pt x="6958330" y="647700"/>
                    <a:pt x="6912609" y="662940"/>
                  </a:cubicBezTo>
                  <a:cubicBezTo>
                    <a:pt x="6809739" y="695960"/>
                    <a:pt x="6493509" y="727710"/>
                    <a:pt x="6385559" y="720090"/>
                  </a:cubicBezTo>
                  <a:cubicBezTo>
                    <a:pt x="6336030" y="717550"/>
                    <a:pt x="6310630" y="711200"/>
                    <a:pt x="6278880" y="694690"/>
                  </a:cubicBezTo>
                  <a:cubicBezTo>
                    <a:pt x="6247130" y="678180"/>
                    <a:pt x="6215380" y="646430"/>
                    <a:pt x="6196330" y="623570"/>
                  </a:cubicBezTo>
                  <a:cubicBezTo>
                    <a:pt x="6183630" y="607060"/>
                    <a:pt x="6177280" y="594360"/>
                    <a:pt x="6170930" y="574040"/>
                  </a:cubicBezTo>
                  <a:cubicBezTo>
                    <a:pt x="6162039" y="546100"/>
                    <a:pt x="6155689" y="495300"/>
                    <a:pt x="6156959" y="466090"/>
                  </a:cubicBezTo>
                  <a:cubicBezTo>
                    <a:pt x="6158230" y="444500"/>
                    <a:pt x="6160769" y="431800"/>
                    <a:pt x="6169659" y="412750"/>
                  </a:cubicBezTo>
                  <a:cubicBezTo>
                    <a:pt x="6181089" y="384810"/>
                    <a:pt x="6203949" y="345440"/>
                    <a:pt x="6230619" y="321310"/>
                  </a:cubicBezTo>
                  <a:cubicBezTo>
                    <a:pt x="6257289" y="298450"/>
                    <a:pt x="6323330" y="265430"/>
                    <a:pt x="6327139" y="270510"/>
                  </a:cubicBezTo>
                  <a:cubicBezTo>
                    <a:pt x="6330949" y="275590"/>
                    <a:pt x="6224269" y="363220"/>
                    <a:pt x="6229349" y="369570"/>
                  </a:cubicBezTo>
                  <a:cubicBezTo>
                    <a:pt x="6235699" y="378460"/>
                    <a:pt x="6393180" y="261620"/>
                    <a:pt x="6482080" y="231140"/>
                  </a:cubicBezTo>
                  <a:cubicBezTo>
                    <a:pt x="6570980" y="201930"/>
                    <a:pt x="6689089" y="190500"/>
                    <a:pt x="6760209" y="190500"/>
                  </a:cubicBezTo>
                  <a:cubicBezTo>
                    <a:pt x="6804659" y="190500"/>
                    <a:pt x="6840220" y="196850"/>
                    <a:pt x="6869430" y="205740"/>
                  </a:cubicBezTo>
                  <a:cubicBezTo>
                    <a:pt x="6889749" y="212090"/>
                    <a:pt x="6901180" y="218440"/>
                    <a:pt x="6917689" y="232410"/>
                  </a:cubicBezTo>
                  <a:cubicBezTo>
                    <a:pt x="6940549" y="251460"/>
                    <a:pt x="6973570" y="289560"/>
                    <a:pt x="6988809" y="314960"/>
                  </a:cubicBezTo>
                  <a:cubicBezTo>
                    <a:pt x="6998970" y="334010"/>
                    <a:pt x="7004049" y="346710"/>
                    <a:pt x="7006589" y="367030"/>
                  </a:cubicBezTo>
                  <a:cubicBezTo>
                    <a:pt x="7011670" y="396240"/>
                    <a:pt x="7011670" y="447040"/>
                    <a:pt x="7005320" y="476250"/>
                  </a:cubicBezTo>
                  <a:cubicBezTo>
                    <a:pt x="7001509" y="497840"/>
                    <a:pt x="6996430" y="509270"/>
                    <a:pt x="6984999" y="528320"/>
                  </a:cubicBezTo>
                  <a:cubicBezTo>
                    <a:pt x="6968489" y="552450"/>
                    <a:pt x="6934199" y="590550"/>
                    <a:pt x="6911339" y="608330"/>
                  </a:cubicBezTo>
                  <a:cubicBezTo>
                    <a:pt x="6893559" y="621030"/>
                    <a:pt x="6889749" y="624840"/>
                    <a:pt x="6861809" y="633730"/>
                  </a:cubicBezTo>
                  <a:cubicBezTo>
                    <a:pt x="6728459" y="673100"/>
                    <a:pt x="5929630" y="768350"/>
                    <a:pt x="5661659" y="778510"/>
                  </a:cubicBezTo>
                  <a:cubicBezTo>
                    <a:pt x="5527039" y="783590"/>
                    <a:pt x="5417819" y="773430"/>
                    <a:pt x="5358130" y="765810"/>
                  </a:cubicBezTo>
                  <a:cubicBezTo>
                    <a:pt x="5332730" y="763270"/>
                    <a:pt x="5323839" y="762000"/>
                    <a:pt x="5304789" y="754380"/>
                  </a:cubicBezTo>
                  <a:cubicBezTo>
                    <a:pt x="5276849" y="742950"/>
                    <a:pt x="5236209" y="721360"/>
                    <a:pt x="5212080" y="694690"/>
                  </a:cubicBezTo>
                  <a:cubicBezTo>
                    <a:pt x="5187949" y="669290"/>
                    <a:pt x="5167630" y="633730"/>
                    <a:pt x="5158739" y="599440"/>
                  </a:cubicBezTo>
                  <a:cubicBezTo>
                    <a:pt x="5148580" y="565150"/>
                    <a:pt x="5151119" y="519430"/>
                    <a:pt x="5154930" y="490220"/>
                  </a:cubicBezTo>
                  <a:cubicBezTo>
                    <a:pt x="5158739" y="469900"/>
                    <a:pt x="5162549" y="457200"/>
                    <a:pt x="5172709" y="438150"/>
                  </a:cubicBezTo>
                  <a:cubicBezTo>
                    <a:pt x="5187949" y="412750"/>
                    <a:pt x="5220969" y="373380"/>
                    <a:pt x="5243830" y="354330"/>
                  </a:cubicBezTo>
                  <a:cubicBezTo>
                    <a:pt x="5259069" y="340360"/>
                    <a:pt x="5267959" y="336550"/>
                    <a:pt x="5290819" y="327660"/>
                  </a:cubicBezTo>
                  <a:cubicBezTo>
                    <a:pt x="5341619" y="306070"/>
                    <a:pt x="5443219" y="276860"/>
                    <a:pt x="5544819" y="259080"/>
                  </a:cubicBezTo>
                  <a:cubicBezTo>
                    <a:pt x="5688330" y="234950"/>
                    <a:pt x="5855969" y="238760"/>
                    <a:pt x="6076949" y="214630"/>
                  </a:cubicBezTo>
                  <a:cubicBezTo>
                    <a:pt x="6445249" y="175260"/>
                    <a:pt x="7387589" y="21590"/>
                    <a:pt x="7546339" y="21590"/>
                  </a:cubicBezTo>
                  <a:cubicBezTo>
                    <a:pt x="7576820" y="21590"/>
                    <a:pt x="7580630" y="21590"/>
                    <a:pt x="7600949" y="27940"/>
                  </a:cubicBezTo>
                  <a:cubicBezTo>
                    <a:pt x="7630159" y="36830"/>
                    <a:pt x="7674609" y="60960"/>
                    <a:pt x="7698739" y="78740"/>
                  </a:cubicBezTo>
                  <a:cubicBezTo>
                    <a:pt x="7715249" y="91440"/>
                    <a:pt x="7724139" y="101600"/>
                    <a:pt x="7734299" y="119380"/>
                  </a:cubicBezTo>
                  <a:cubicBezTo>
                    <a:pt x="7750809" y="146050"/>
                    <a:pt x="7769859" y="186690"/>
                    <a:pt x="7773670" y="222250"/>
                  </a:cubicBezTo>
                  <a:cubicBezTo>
                    <a:pt x="7777480" y="257810"/>
                    <a:pt x="7769859" y="302260"/>
                    <a:pt x="7760970" y="331470"/>
                  </a:cubicBezTo>
                  <a:cubicBezTo>
                    <a:pt x="7754620" y="350520"/>
                    <a:pt x="7748270" y="363220"/>
                    <a:pt x="7734299" y="379730"/>
                  </a:cubicBezTo>
                  <a:cubicBezTo>
                    <a:pt x="7716520" y="402590"/>
                    <a:pt x="7678420" y="436880"/>
                    <a:pt x="7653020" y="452120"/>
                  </a:cubicBezTo>
                  <a:cubicBezTo>
                    <a:pt x="7635239" y="463550"/>
                    <a:pt x="7628889" y="466090"/>
                    <a:pt x="7600949" y="471170"/>
                  </a:cubicBezTo>
                  <a:cubicBezTo>
                    <a:pt x="7515859" y="487680"/>
                    <a:pt x="7194549" y="471170"/>
                    <a:pt x="7047230" y="480060"/>
                  </a:cubicBezTo>
                  <a:cubicBezTo>
                    <a:pt x="6946899" y="486410"/>
                    <a:pt x="6896099" y="500380"/>
                    <a:pt x="6797039" y="505460"/>
                  </a:cubicBezTo>
                  <a:cubicBezTo>
                    <a:pt x="6653530" y="513080"/>
                    <a:pt x="6447789" y="502920"/>
                    <a:pt x="6269989" y="508000"/>
                  </a:cubicBezTo>
                  <a:cubicBezTo>
                    <a:pt x="6089649" y="513080"/>
                    <a:pt x="5966459" y="515620"/>
                    <a:pt x="5722619" y="537210"/>
                  </a:cubicBezTo>
                  <a:cubicBezTo>
                    <a:pt x="5231130" y="579120"/>
                    <a:pt x="4191000" y="767080"/>
                    <a:pt x="3501389" y="808990"/>
                  </a:cubicBezTo>
                  <a:cubicBezTo>
                    <a:pt x="2903219" y="845820"/>
                    <a:pt x="2279650" y="803910"/>
                    <a:pt x="1821180" y="811530"/>
                  </a:cubicBezTo>
                  <a:cubicBezTo>
                    <a:pt x="1503679" y="816610"/>
                    <a:pt x="1242059" y="835660"/>
                    <a:pt x="1015999" y="836930"/>
                  </a:cubicBezTo>
                  <a:cubicBezTo>
                    <a:pt x="850899" y="838200"/>
                    <a:pt x="680719" y="853440"/>
                    <a:pt x="590549" y="830580"/>
                  </a:cubicBezTo>
                  <a:cubicBezTo>
                    <a:pt x="544829" y="819150"/>
                    <a:pt x="516889" y="797560"/>
                    <a:pt x="494029" y="779780"/>
                  </a:cubicBezTo>
                  <a:cubicBezTo>
                    <a:pt x="477519" y="765810"/>
                    <a:pt x="468629" y="755650"/>
                    <a:pt x="457199" y="737870"/>
                  </a:cubicBezTo>
                  <a:cubicBezTo>
                    <a:pt x="441959" y="712470"/>
                    <a:pt x="422909" y="670560"/>
                    <a:pt x="417829" y="636270"/>
                  </a:cubicBezTo>
                  <a:cubicBezTo>
                    <a:pt x="414019" y="600710"/>
                    <a:pt x="422909" y="554990"/>
                    <a:pt x="431799" y="527050"/>
                  </a:cubicBezTo>
                  <a:cubicBezTo>
                    <a:pt x="438149" y="506730"/>
                    <a:pt x="447039" y="492760"/>
                    <a:pt x="457199" y="478790"/>
                  </a:cubicBezTo>
                  <a:cubicBezTo>
                    <a:pt x="467359" y="463550"/>
                    <a:pt x="477519" y="449580"/>
                    <a:pt x="494029" y="436880"/>
                  </a:cubicBezTo>
                  <a:cubicBezTo>
                    <a:pt x="516889" y="419100"/>
                    <a:pt x="537209" y="400050"/>
                    <a:pt x="590549" y="386080"/>
                  </a:cubicBezTo>
                  <a:cubicBezTo>
                    <a:pt x="787399" y="336550"/>
                    <a:pt x="1607819" y="402590"/>
                    <a:pt x="2042159" y="373380"/>
                  </a:cubicBezTo>
                  <a:cubicBezTo>
                    <a:pt x="2397759" y="347980"/>
                    <a:pt x="2785109" y="241300"/>
                    <a:pt x="3011169" y="247650"/>
                  </a:cubicBezTo>
                  <a:cubicBezTo>
                    <a:pt x="3133090" y="251460"/>
                    <a:pt x="3235959" y="306070"/>
                    <a:pt x="3291839" y="300990"/>
                  </a:cubicBezTo>
                  <a:cubicBezTo>
                    <a:pt x="3315970" y="298450"/>
                    <a:pt x="3322320" y="284480"/>
                    <a:pt x="3342639" y="280670"/>
                  </a:cubicBezTo>
                  <a:cubicBezTo>
                    <a:pt x="3371850" y="274320"/>
                    <a:pt x="3417570" y="270510"/>
                    <a:pt x="3451859" y="278130"/>
                  </a:cubicBezTo>
                  <a:cubicBezTo>
                    <a:pt x="3487420" y="285750"/>
                    <a:pt x="3522980" y="303530"/>
                    <a:pt x="3549650" y="326390"/>
                  </a:cubicBezTo>
                  <a:cubicBezTo>
                    <a:pt x="3577589" y="349250"/>
                    <a:pt x="3601720" y="382270"/>
                    <a:pt x="3614420" y="415290"/>
                  </a:cubicBezTo>
                  <a:cubicBezTo>
                    <a:pt x="3628389" y="448310"/>
                    <a:pt x="3633470" y="487680"/>
                    <a:pt x="3629659" y="523240"/>
                  </a:cubicBezTo>
                  <a:cubicBezTo>
                    <a:pt x="3627120" y="558800"/>
                    <a:pt x="3613150" y="596900"/>
                    <a:pt x="3594100" y="626110"/>
                  </a:cubicBezTo>
                  <a:cubicBezTo>
                    <a:pt x="3573780" y="656590"/>
                    <a:pt x="3553459" y="671830"/>
                    <a:pt x="3514089" y="701040"/>
                  </a:cubicBezTo>
                  <a:cubicBezTo>
                    <a:pt x="3427730" y="763270"/>
                    <a:pt x="3148330" y="924560"/>
                    <a:pt x="3069590" y="943610"/>
                  </a:cubicBezTo>
                  <a:cubicBezTo>
                    <a:pt x="3042919" y="949960"/>
                    <a:pt x="3035299" y="946150"/>
                    <a:pt x="3013709" y="942340"/>
                  </a:cubicBezTo>
                  <a:cubicBezTo>
                    <a:pt x="2984499" y="935990"/>
                    <a:pt x="2941319" y="922020"/>
                    <a:pt x="2912109" y="901700"/>
                  </a:cubicBezTo>
                  <a:cubicBezTo>
                    <a:pt x="2884169" y="880110"/>
                    <a:pt x="2857499" y="849630"/>
                    <a:pt x="2842259" y="817880"/>
                  </a:cubicBezTo>
                  <a:cubicBezTo>
                    <a:pt x="2825749" y="786130"/>
                    <a:pt x="2816859" y="746760"/>
                    <a:pt x="2818130" y="711200"/>
                  </a:cubicBezTo>
                  <a:cubicBezTo>
                    <a:pt x="2818130" y="675640"/>
                    <a:pt x="2833369" y="632460"/>
                    <a:pt x="2846069" y="605790"/>
                  </a:cubicBezTo>
                  <a:cubicBezTo>
                    <a:pt x="2854959" y="586740"/>
                    <a:pt x="2863849" y="575310"/>
                    <a:pt x="2879090" y="561340"/>
                  </a:cubicBezTo>
                  <a:cubicBezTo>
                    <a:pt x="2900680" y="539750"/>
                    <a:pt x="2942590" y="511810"/>
                    <a:pt x="2970530" y="500380"/>
                  </a:cubicBezTo>
                  <a:cubicBezTo>
                    <a:pt x="2989580" y="492760"/>
                    <a:pt x="3008630" y="477520"/>
                    <a:pt x="3023869" y="488950"/>
                  </a:cubicBezTo>
                  <a:cubicBezTo>
                    <a:pt x="3065780" y="519430"/>
                    <a:pt x="3103880" y="901700"/>
                    <a:pt x="3069590" y="939800"/>
                  </a:cubicBezTo>
                  <a:cubicBezTo>
                    <a:pt x="3056890" y="953770"/>
                    <a:pt x="3034030" y="943610"/>
                    <a:pt x="3013709" y="938530"/>
                  </a:cubicBezTo>
                  <a:cubicBezTo>
                    <a:pt x="2984499" y="933450"/>
                    <a:pt x="2941319" y="918210"/>
                    <a:pt x="2912109" y="897890"/>
                  </a:cubicBezTo>
                  <a:cubicBezTo>
                    <a:pt x="2884169" y="877570"/>
                    <a:pt x="2857499" y="845820"/>
                    <a:pt x="2840990" y="814070"/>
                  </a:cubicBezTo>
                  <a:cubicBezTo>
                    <a:pt x="2825749" y="782320"/>
                    <a:pt x="2816859" y="742950"/>
                    <a:pt x="2818130" y="707390"/>
                  </a:cubicBezTo>
                  <a:cubicBezTo>
                    <a:pt x="2818130" y="671830"/>
                    <a:pt x="2833369" y="628650"/>
                    <a:pt x="2846069" y="601980"/>
                  </a:cubicBezTo>
                  <a:cubicBezTo>
                    <a:pt x="2854959" y="582930"/>
                    <a:pt x="2862580" y="571500"/>
                    <a:pt x="2877819" y="557530"/>
                  </a:cubicBezTo>
                  <a:cubicBezTo>
                    <a:pt x="2899409" y="537210"/>
                    <a:pt x="2942590" y="509270"/>
                    <a:pt x="2969259" y="497840"/>
                  </a:cubicBezTo>
                  <a:cubicBezTo>
                    <a:pt x="2989580" y="488950"/>
                    <a:pt x="2995930" y="490220"/>
                    <a:pt x="3023869" y="485140"/>
                  </a:cubicBezTo>
                  <a:cubicBezTo>
                    <a:pt x="3110230" y="471170"/>
                    <a:pt x="3406139" y="458470"/>
                    <a:pt x="3563620" y="425450"/>
                  </a:cubicBezTo>
                  <a:cubicBezTo>
                    <a:pt x="3691889" y="397510"/>
                    <a:pt x="3778250" y="346710"/>
                    <a:pt x="3901439" y="313690"/>
                  </a:cubicBezTo>
                  <a:cubicBezTo>
                    <a:pt x="4047489" y="275590"/>
                    <a:pt x="4221480" y="245110"/>
                    <a:pt x="4386580" y="217170"/>
                  </a:cubicBezTo>
                  <a:cubicBezTo>
                    <a:pt x="4558030" y="187960"/>
                    <a:pt x="4723130" y="163830"/>
                    <a:pt x="4911089" y="142240"/>
                  </a:cubicBezTo>
                  <a:cubicBezTo>
                    <a:pt x="5125720" y="118110"/>
                    <a:pt x="5505450" y="83820"/>
                    <a:pt x="5607050" y="85090"/>
                  </a:cubicBezTo>
                  <a:cubicBezTo>
                    <a:pt x="5636259" y="86360"/>
                    <a:pt x="5642609" y="86360"/>
                    <a:pt x="5662930" y="91440"/>
                  </a:cubicBezTo>
                  <a:cubicBezTo>
                    <a:pt x="5690870" y="100330"/>
                    <a:pt x="5732780" y="118110"/>
                    <a:pt x="5759450" y="142240"/>
                  </a:cubicBezTo>
                  <a:cubicBezTo>
                    <a:pt x="5786120" y="165100"/>
                    <a:pt x="5810250" y="198120"/>
                    <a:pt x="5822950" y="231140"/>
                  </a:cubicBezTo>
                  <a:cubicBezTo>
                    <a:pt x="5835650" y="264160"/>
                    <a:pt x="5840730" y="304800"/>
                    <a:pt x="5836920" y="340360"/>
                  </a:cubicBezTo>
                  <a:cubicBezTo>
                    <a:pt x="5833109" y="374650"/>
                    <a:pt x="5817870" y="412750"/>
                    <a:pt x="5798820" y="443230"/>
                  </a:cubicBezTo>
                  <a:cubicBezTo>
                    <a:pt x="5778500" y="472440"/>
                    <a:pt x="5742939" y="500380"/>
                    <a:pt x="5717539" y="515620"/>
                  </a:cubicBezTo>
                  <a:cubicBezTo>
                    <a:pt x="5699759" y="527050"/>
                    <a:pt x="5668009" y="539750"/>
                    <a:pt x="5665470" y="535940"/>
                  </a:cubicBezTo>
                  <a:cubicBezTo>
                    <a:pt x="5661659" y="529590"/>
                    <a:pt x="5772150" y="434340"/>
                    <a:pt x="5769609" y="430530"/>
                  </a:cubicBezTo>
                  <a:cubicBezTo>
                    <a:pt x="5765800" y="425450"/>
                    <a:pt x="5640070" y="535940"/>
                    <a:pt x="5567680" y="571500"/>
                  </a:cubicBezTo>
                  <a:cubicBezTo>
                    <a:pt x="5495289" y="608330"/>
                    <a:pt x="5444489" y="621030"/>
                    <a:pt x="5335270" y="650240"/>
                  </a:cubicBezTo>
                  <a:cubicBezTo>
                    <a:pt x="5082539" y="718820"/>
                    <a:pt x="4443730" y="805180"/>
                    <a:pt x="4064000" y="904240"/>
                  </a:cubicBezTo>
                  <a:cubicBezTo>
                    <a:pt x="3745230" y="988060"/>
                    <a:pt x="3415030" y="1103630"/>
                    <a:pt x="3199130" y="1184910"/>
                  </a:cubicBezTo>
                  <a:cubicBezTo>
                    <a:pt x="3067050" y="1233170"/>
                    <a:pt x="2948940" y="1303020"/>
                    <a:pt x="2885440" y="1318260"/>
                  </a:cubicBezTo>
                  <a:cubicBezTo>
                    <a:pt x="2861309" y="1324610"/>
                    <a:pt x="2852419" y="1324610"/>
                    <a:pt x="2830830" y="1322070"/>
                  </a:cubicBezTo>
                  <a:cubicBezTo>
                    <a:pt x="2801619" y="1318260"/>
                    <a:pt x="2757169" y="1308100"/>
                    <a:pt x="2726690" y="1290320"/>
                  </a:cubicBezTo>
                  <a:cubicBezTo>
                    <a:pt x="2696209" y="1271270"/>
                    <a:pt x="2667000" y="1243330"/>
                    <a:pt x="2647950" y="1212850"/>
                  </a:cubicBezTo>
                  <a:cubicBezTo>
                    <a:pt x="2630169" y="1182370"/>
                    <a:pt x="2618740" y="1137920"/>
                    <a:pt x="2616200" y="1108710"/>
                  </a:cubicBezTo>
                  <a:cubicBezTo>
                    <a:pt x="2612390" y="1087120"/>
                    <a:pt x="2614930" y="1071880"/>
                    <a:pt x="2618740" y="1054100"/>
                  </a:cubicBezTo>
                  <a:cubicBezTo>
                    <a:pt x="2621280" y="1035050"/>
                    <a:pt x="2625090" y="1019810"/>
                    <a:pt x="2635250" y="1000760"/>
                  </a:cubicBezTo>
                  <a:cubicBezTo>
                    <a:pt x="2649219" y="974090"/>
                    <a:pt x="2674619" y="935990"/>
                    <a:pt x="2702559" y="914400"/>
                  </a:cubicBezTo>
                  <a:cubicBezTo>
                    <a:pt x="2729230" y="892810"/>
                    <a:pt x="2750819" y="885190"/>
                    <a:pt x="2801619" y="868680"/>
                  </a:cubicBezTo>
                  <a:cubicBezTo>
                    <a:pt x="2947669" y="824230"/>
                    <a:pt x="3387089" y="751840"/>
                    <a:pt x="3683000" y="712470"/>
                  </a:cubicBezTo>
                  <a:cubicBezTo>
                    <a:pt x="3978909" y="671830"/>
                    <a:pt x="4339590" y="638810"/>
                    <a:pt x="4577080" y="628650"/>
                  </a:cubicBezTo>
                  <a:cubicBezTo>
                    <a:pt x="4733290" y="622300"/>
                    <a:pt x="4879340" y="621030"/>
                    <a:pt x="4968240" y="633730"/>
                  </a:cubicBezTo>
                  <a:cubicBezTo>
                    <a:pt x="5015230" y="640080"/>
                    <a:pt x="5046980" y="648970"/>
                    <a:pt x="5074920" y="661670"/>
                  </a:cubicBezTo>
                  <a:cubicBezTo>
                    <a:pt x="5093970" y="670560"/>
                    <a:pt x="5105400" y="680720"/>
                    <a:pt x="5119370" y="693420"/>
                  </a:cubicBezTo>
                  <a:cubicBezTo>
                    <a:pt x="5132070" y="706120"/>
                    <a:pt x="5144770" y="717550"/>
                    <a:pt x="5154930" y="735330"/>
                  </a:cubicBezTo>
                  <a:cubicBezTo>
                    <a:pt x="5170170" y="760730"/>
                    <a:pt x="5186680" y="808990"/>
                    <a:pt x="5191759" y="838200"/>
                  </a:cubicBezTo>
                  <a:cubicBezTo>
                    <a:pt x="5195570" y="858520"/>
                    <a:pt x="5195570" y="872490"/>
                    <a:pt x="5190489" y="892810"/>
                  </a:cubicBezTo>
                  <a:cubicBezTo>
                    <a:pt x="5185409" y="922020"/>
                    <a:pt x="5171439" y="966470"/>
                    <a:pt x="5149850" y="994410"/>
                  </a:cubicBezTo>
                  <a:cubicBezTo>
                    <a:pt x="5129530" y="1023620"/>
                    <a:pt x="5095239" y="1049020"/>
                    <a:pt x="5067300" y="1065530"/>
                  </a:cubicBezTo>
                  <a:cubicBezTo>
                    <a:pt x="5044439" y="1079500"/>
                    <a:pt x="5033009" y="1082040"/>
                    <a:pt x="4999989" y="1092200"/>
                  </a:cubicBezTo>
                  <a:cubicBezTo>
                    <a:pt x="4907280" y="1120140"/>
                    <a:pt x="4668520" y="1173480"/>
                    <a:pt x="4470400" y="1211580"/>
                  </a:cubicBezTo>
                  <a:cubicBezTo>
                    <a:pt x="4218939" y="1259840"/>
                    <a:pt x="3872230" y="1314450"/>
                    <a:pt x="3609339" y="1346200"/>
                  </a:cubicBezTo>
                  <a:cubicBezTo>
                    <a:pt x="3390900" y="1374140"/>
                    <a:pt x="3232150" y="1379220"/>
                    <a:pt x="3006090" y="1403350"/>
                  </a:cubicBezTo>
                  <a:cubicBezTo>
                    <a:pt x="2711450" y="1435100"/>
                    <a:pt x="2343150" y="1479550"/>
                    <a:pt x="1996440" y="1529080"/>
                  </a:cubicBezTo>
                  <a:cubicBezTo>
                    <a:pt x="1628140" y="1582420"/>
                    <a:pt x="1125219" y="1661160"/>
                    <a:pt x="857250" y="1714500"/>
                  </a:cubicBezTo>
                  <a:cubicBezTo>
                    <a:pt x="711200" y="1743710"/>
                    <a:pt x="584200" y="1785620"/>
                    <a:pt x="519430" y="1793240"/>
                  </a:cubicBezTo>
                  <a:cubicBezTo>
                    <a:pt x="494030" y="1797050"/>
                    <a:pt x="485140" y="1798320"/>
                    <a:pt x="464820" y="1794510"/>
                  </a:cubicBezTo>
                  <a:cubicBezTo>
                    <a:pt x="434340" y="1790700"/>
                    <a:pt x="391160" y="1778000"/>
                    <a:pt x="360680" y="1758950"/>
                  </a:cubicBezTo>
                  <a:cubicBezTo>
                    <a:pt x="331470" y="1738630"/>
                    <a:pt x="302260" y="1703070"/>
                    <a:pt x="287020" y="1678940"/>
                  </a:cubicBezTo>
                  <a:cubicBezTo>
                    <a:pt x="275590" y="1661160"/>
                    <a:pt x="270510" y="1644650"/>
                    <a:pt x="265430" y="1626870"/>
                  </a:cubicBezTo>
                  <a:cubicBezTo>
                    <a:pt x="261620" y="1610360"/>
                    <a:pt x="257810" y="1593850"/>
                    <a:pt x="257810" y="1572260"/>
                  </a:cubicBezTo>
                  <a:cubicBezTo>
                    <a:pt x="259080" y="1543050"/>
                    <a:pt x="270510" y="1493520"/>
                    <a:pt x="281940" y="1465580"/>
                  </a:cubicBezTo>
                  <a:cubicBezTo>
                    <a:pt x="289560" y="1446530"/>
                    <a:pt x="297180" y="1435100"/>
                    <a:pt x="312420" y="1419860"/>
                  </a:cubicBezTo>
                  <a:cubicBezTo>
                    <a:pt x="332740" y="1398270"/>
                    <a:pt x="351790" y="1376680"/>
                    <a:pt x="400050" y="1355090"/>
                  </a:cubicBezTo>
                  <a:cubicBezTo>
                    <a:pt x="539750" y="1294130"/>
                    <a:pt x="920750" y="1244600"/>
                    <a:pt x="1281430" y="1174750"/>
                  </a:cubicBezTo>
                  <a:cubicBezTo>
                    <a:pt x="1849119" y="1065530"/>
                    <a:pt x="2900680" y="871220"/>
                    <a:pt x="3481070" y="773430"/>
                  </a:cubicBezTo>
                  <a:cubicBezTo>
                    <a:pt x="3860800" y="709930"/>
                    <a:pt x="4104639" y="671830"/>
                    <a:pt x="4423409" y="629920"/>
                  </a:cubicBezTo>
                  <a:cubicBezTo>
                    <a:pt x="4749800" y="586740"/>
                    <a:pt x="5104130" y="560070"/>
                    <a:pt x="5417820" y="520700"/>
                  </a:cubicBezTo>
                  <a:cubicBezTo>
                    <a:pt x="5699759" y="485140"/>
                    <a:pt x="5981700" y="433070"/>
                    <a:pt x="6221730" y="407670"/>
                  </a:cubicBezTo>
                  <a:cubicBezTo>
                    <a:pt x="6414770" y="386080"/>
                    <a:pt x="6550660" y="377190"/>
                    <a:pt x="6744970" y="368300"/>
                  </a:cubicBezTo>
                  <a:cubicBezTo>
                    <a:pt x="6987539" y="358140"/>
                    <a:pt x="7449820" y="347980"/>
                    <a:pt x="7560310" y="359410"/>
                  </a:cubicBezTo>
                  <a:cubicBezTo>
                    <a:pt x="7589520" y="363220"/>
                    <a:pt x="7594599" y="364490"/>
                    <a:pt x="7614920" y="372110"/>
                  </a:cubicBezTo>
                  <a:cubicBezTo>
                    <a:pt x="7641589" y="384810"/>
                    <a:pt x="7683499" y="414020"/>
                    <a:pt x="7705089" y="434340"/>
                  </a:cubicBezTo>
                  <a:cubicBezTo>
                    <a:pt x="7720330" y="449580"/>
                    <a:pt x="7727949" y="463550"/>
                    <a:pt x="7736839" y="480060"/>
                  </a:cubicBezTo>
                  <a:cubicBezTo>
                    <a:pt x="7744460" y="495300"/>
                    <a:pt x="7752080" y="510540"/>
                    <a:pt x="7755889" y="530860"/>
                  </a:cubicBezTo>
                  <a:cubicBezTo>
                    <a:pt x="7762239" y="560070"/>
                    <a:pt x="7762239" y="610870"/>
                    <a:pt x="7757160" y="640080"/>
                  </a:cubicBezTo>
                  <a:cubicBezTo>
                    <a:pt x="7753349" y="661670"/>
                    <a:pt x="7748270" y="674370"/>
                    <a:pt x="7738110" y="692150"/>
                  </a:cubicBezTo>
                  <a:cubicBezTo>
                    <a:pt x="7722870" y="717550"/>
                    <a:pt x="7694930" y="754380"/>
                    <a:pt x="7665720" y="774700"/>
                  </a:cubicBezTo>
                  <a:cubicBezTo>
                    <a:pt x="7636510" y="795020"/>
                    <a:pt x="7614920" y="802640"/>
                    <a:pt x="7564120" y="814070"/>
                  </a:cubicBezTo>
                  <a:cubicBezTo>
                    <a:pt x="7429499" y="844550"/>
                    <a:pt x="7072630" y="849630"/>
                    <a:pt x="6805930" y="875030"/>
                  </a:cubicBezTo>
                  <a:cubicBezTo>
                    <a:pt x="6504939" y="905510"/>
                    <a:pt x="6187439" y="953770"/>
                    <a:pt x="5849619" y="985520"/>
                  </a:cubicBezTo>
                  <a:cubicBezTo>
                    <a:pt x="5467350" y="1022350"/>
                    <a:pt x="4771389" y="1084580"/>
                    <a:pt x="4629150" y="1080770"/>
                  </a:cubicBezTo>
                  <a:cubicBezTo>
                    <a:pt x="4599939" y="1079500"/>
                    <a:pt x="4594859" y="1079500"/>
                    <a:pt x="4575809" y="1073150"/>
                  </a:cubicBezTo>
                  <a:cubicBezTo>
                    <a:pt x="4546600" y="1062990"/>
                    <a:pt x="4504689" y="1043940"/>
                    <a:pt x="4479289" y="1021080"/>
                  </a:cubicBezTo>
                  <a:cubicBezTo>
                    <a:pt x="4452619" y="996950"/>
                    <a:pt x="4431030" y="962660"/>
                    <a:pt x="4418330" y="929640"/>
                  </a:cubicBezTo>
                  <a:cubicBezTo>
                    <a:pt x="4406900" y="896620"/>
                    <a:pt x="4401819" y="855980"/>
                    <a:pt x="4406900" y="820420"/>
                  </a:cubicBezTo>
                  <a:cubicBezTo>
                    <a:pt x="4411980" y="786130"/>
                    <a:pt x="4427219" y="748030"/>
                    <a:pt x="4447539" y="718820"/>
                  </a:cubicBezTo>
                  <a:cubicBezTo>
                    <a:pt x="4467859" y="689610"/>
                    <a:pt x="4504689" y="662940"/>
                    <a:pt x="4530089" y="647700"/>
                  </a:cubicBezTo>
                  <a:cubicBezTo>
                    <a:pt x="4549139" y="637540"/>
                    <a:pt x="4555489" y="637540"/>
                    <a:pt x="4582159" y="628650"/>
                  </a:cubicBezTo>
                  <a:cubicBezTo>
                    <a:pt x="4663439" y="604520"/>
                    <a:pt x="4937759" y="528320"/>
                    <a:pt x="5088889" y="508000"/>
                  </a:cubicBezTo>
                  <a:cubicBezTo>
                    <a:pt x="5209539" y="491490"/>
                    <a:pt x="5355589" y="486410"/>
                    <a:pt x="5416550" y="496570"/>
                  </a:cubicBezTo>
                  <a:cubicBezTo>
                    <a:pt x="5441950" y="500380"/>
                    <a:pt x="5450839" y="504190"/>
                    <a:pt x="5468619" y="515620"/>
                  </a:cubicBezTo>
                  <a:cubicBezTo>
                    <a:pt x="5494019" y="530860"/>
                    <a:pt x="5530850" y="557530"/>
                    <a:pt x="5551169" y="586740"/>
                  </a:cubicBezTo>
                  <a:cubicBezTo>
                    <a:pt x="5571489" y="615950"/>
                    <a:pt x="5586730" y="654050"/>
                    <a:pt x="5590539" y="689610"/>
                  </a:cubicBezTo>
                  <a:cubicBezTo>
                    <a:pt x="5595619" y="723900"/>
                    <a:pt x="5590539" y="764540"/>
                    <a:pt x="5579109" y="797560"/>
                  </a:cubicBezTo>
                  <a:cubicBezTo>
                    <a:pt x="5566409" y="830580"/>
                    <a:pt x="5543550" y="864870"/>
                    <a:pt x="5516880" y="889000"/>
                  </a:cubicBezTo>
                  <a:cubicBezTo>
                    <a:pt x="5491480" y="911860"/>
                    <a:pt x="5471159" y="927100"/>
                    <a:pt x="5420359" y="939800"/>
                  </a:cubicBezTo>
                  <a:cubicBezTo>
                    <a:pt x="5284469" y="976630"/>
                    <a:pt x="4881880" y="953770"/>
                    <a:pt x="4617719" y="967740"/>
                  </a:cubicBezTo>
                  <a:cubicBezTo>
                    <a:pt x="4361180" y="981710"/>
                    <a:pt x="4090669" y="1002030"/>
                    <a:pt x="3859530" y="1026160"/>
                  </a:cubicBezTo>
                  <a:cubicBezTo>
                    <a:pt x="3663950" y="1046480"/>
                    <a:pt x="3528059" y="1064260"/>
                    <a:pt x="3321050" y="1096010"/>
                  </a:cubicBezTo>
                  <a:cubicBezTo>
                    <a:pt x="3031489" y="1140460"/>
                    <a:pt x="2545080" y="1212850"/>
                    <a:pt x="2289809" y="1275080"/>
                  </a:cubicBezTo>
                  <a:cubicBezTo>
                    <a:pt x="2136140" y="1311910"/>
                    <a:pt x="1993899" y="1376680"/>
                    <a:pt x="1926590" y="1389380"/>
                  </a:cubicBezTo>
                  <a:cubicBezTo>
                    <a:pt x="1899919" y="1394460"/>
                    <a:pt x="1892299" y="1395730"/>
                    <a:pt x="1870709" y="1393190"/>
                  </a:cubicBezTo>
                  <a:cubicBezTo>
                    <a:pt x="1841499" y="1389380"/>
                    <a:pt x="1797049" y="1379220"/>
                    <a:pt x="1766569" y="1361440"/>
                  </a:cubicBezTo>
                  <a:cubicBezTo>
                    <a:pt x="1736090" y="1343660"/>
                    <a:pt x="1705609" y="1309370"/>
                    <a:pt x="1687830" y="1285240"/>
                  </a:cubicBezTo>
                  <a:cubicBezTo>
                    <a:pt x="1676399" y="1267460"/>
                    <a:pt x="1670049" y="1254760"/>
                    <a:pt x="1664969" y="1234440"/>
                  </a:cubicBezTo>
                  <a:cubicBezTo>
                    <a:pt x="1658619" y="1205230"/>
                    <a:pt x="1654809" y="1155700"/>
                    <a:pt x="1657349" y="1125220"/>
                  </a:cubicBezTo>
                  <a:cubicBezTo>
                    <a:pt x="1659890" y="1104900"/>
                    <a:pt x="1663699" y="1090930"/>
                    <a:pt x="1673859" y="1073150"/>
                  </a:cubicBezTo>
                  <a:cubicBezTo>
                    <a:pt x="1687830" y="1046480"/>
                    <a:pt x="1713230" y="1008380"/>
                    <a:pt x="1741169" y="985520"/>
                  </a:cubicBezTo>
                  <a:cubicBezTo>
                    <a:pt x="1767840" y="963930"/>
                    <a:pt x="1793240" y="955040"/>
                    <a:pt x="1840230" y="941070"/>
                  </a:cubicBezTo>
                  <a:cubicBezTo>
                    <a:pt x="1940559" y="908050"/>
                    <a:pt x="2160269" y="883920"/>
                    <a:pt x="2334259" y="843280"/>
                  </a:cubicBezTo>
                  <a:cubicBezTo>
                    <a:pt x="2532380" y="797560"/>
                    <a:pt x="2712719" y="730250"/>
                    <a:pt x="2962909" y="673100"/>
                  </a:cubicBezTo>
                  <a:cubicBezTo>
                    <a:pt x="3324859" y="590550"/>
                    <a:pt x="3912870" y="490220"/>
                    <a:pt x="4310380" y="421640"/>
                  </a:cubicBezTo>
                  <a:cubicBezTo>
                    <a:pt x="4622800" y="367030"/>
                    <a:pt x="4895850" y="318770"/>
                    <a:pt x="5151119" y="285750"/>
                  </a:cubicBezTo>
                  <a:cubicBezTo>
                    <a:pt x="5360669" y="259080"/>
                    <a:pt x="5514339" y="242570"/>
                    <a:pt x="5728969" y="229870"/>
                  </a:cubicBezTo>
                  <a:cubicBezTo>
                    <a:pt x="5998209" y="215900"/>
                    <a:pt x="6488430" y="201930"/>
                    <a:pt x="6643370" y="217170"/>
                  </a:cubicBezTo>
                  <a:cubicBezTo>
                    <a:pt x="6696709" y="222250"/>
                    <a:pt x="6718299" y="223520"/>
                    <a:pt x="6750049" y="238760"/>
                  </a:cubicBezTo>
                  <a:cubicBezTo>
                    <a:pt x="6783070" y="254000"/>
                    <a:pt x="6813549" y="280670"/>
                    <a:pt x="6835139" y="308610"/>
                  </a:cubicBezTo>
                  <a:cubicBezTo>
                    <a:pt x="6855459" y="337820"/>
                    <a:pt x="6871970" y="374650"/>
                    <a:pt x="6877049" y="410210"/>
                  </a:cubicBezTo>
                  <a:cubicBezTo>
                    <a:pt x="6882130" y="444500"/>
                    <a:pt x="6879589" y="485140"/>
                    <a:pt x="6868159" y="518160"/>
                  </a:cubicBezTo>
                  <a:cubicBezTo>
                    <a:pt x="6856730" y="552450"/>
                    <a:pt x="6835139" y="586740"/>
                    <a:pt x="6808470" y="610870"/>
                  </a:cubicBezTo>
                  <a:cubicBezTo>
                    <a:pt x="6783070" y="635000"/>
                    <a:pt x="6767830" y="648970"/>
                    <a:pt x="6713220" y="665480"/>
                  </a:cubicBezTo>
                  <a:cubicBezTo>
                    <a:pt x="6518909" y="723900"/>
                    <a:pt x="5660389" y="723900"/>
                    <a:pt x="5255259" y="760730"/>
                  </a:cubicBezTo>
                  <a:cubicBezTo>
                    <a:pt x="4965699" y="787400"/>
                    <a:pt x="4715509" y="833120"/>
                    <a:pt x="4512309" y="847090"/>
                  </a:cubicBezTo>
                  <a:cubicBezTo>
                    <a:pt x="4371339" y="858520"/>
                    <a:pt x="4218939" y="866140"/>
                    <a:pt x="4152899" y="858520"/>
                  </a:cubicBezTo>
                  <a:cubicBezTo>
                    <a:pt x="4126230" y="855980"/>
                    <a:pt x="4118609" y="853440"/>
                    <a:pt x="4099559" y="844550"/>
                  </a:cubicBezTo>
                  <a:cubicBezTo>
                    <a:pt x="4071619" y="831850"/>
                    <a:pt x="4033519" y="808990"/>
                    <a:pt x="4010659" y="781050"/>
                  </a:cubicBezTo>
                  <a:cubicBezTo>
                    <a:pt x="3986530" y="754380"/>
                    <a:pt x="3968749" y="718820"/>
                    <a:pt x="3961130" y="683260"/>
                  </a:cubicBezTo>
                  <a:cubicBezTo>
                    <a:pt x="3952239" y="648970"/>
                    <a:pt x="3953509" y="608330"/>
                    <a:pt x="3962399" y="574040"/>
                  </a:cubicBezTo>
                  <a:cubicBezTo>
                    <a:pt x="3971289" y="539750"/>
                    <a:pt x="3996689" y="501650"/>
                    <a:pt x="4014469" y="478790"/>
                  </a:cubicBezTo>
                  <a:cubicBezTo>
                    <a:pt x="4028439" y="462280"/>
                    <a:pt x="4041139" y="452120"/>
                    <a:pt x="4056380" y="441960"/>
                  </a:cubicBezTo>
                  <a:cubicBezTo>
                    <a:pt x="4071619" y="431800"/>
                    <a:pt x="4077969" y="427990"/>
                    <a:pt x="4105909" y="417830"/>
                  </a:cubicBezTo>
                  <a:cubicBezTo>
                    <a:pt x="4225289" y="374650"/>
                    <a:pt x="4833619" y="240030"/>
                    <a:pt x="5095239" y="199390"/>
                  </a:cubicBezTo>
                  <a:cubicBezTo>
                    <a:pt x="5264150" y="172720"/>
                    <a:pt x="5422899" y="154940"/>
                    <a:pt x="5516880" y="160020"/>
                  </a:cubicBezTo>
                  <a:cubicBezTo>
                    <a:pt x="5563869" y="163830"/>
                    <a:pt x="5595619" y="172720"/>
                    <a:pt x="5623559" y="184150"/>
                  </a:cubicBezTo>
                  <a:cubicBezTo>
                    <a:pt x="5643880" y="191770"/>
                    <a:pt x="5654039" y="199390"/>
                    <a:pt x="5670550" y="213360"/>
                  </a:cubicBezTo>
                  <a:cubicBezTo>
                    <a:pt x="5692139" y="233680"/>
                    <a:pt x="5721350" y="269240"/>
                    <a:pt x="5735319" y="302260"/>
                  </a:cubicBezTo>
                  <a:cubicBezTo>
                    <a:pt x="5748019" y="334010"/>
                    <a:pt x="5754369" y="374650"/>
                    <a:pt x="5751830" y="410210"/>
                  </a:cubicBezTo>
                  <a:cubicBezTo>
                    <a:pt x="5748019" y="444500"/>
                    <a:pt x="5735319" y="483870"/>
                    <a:pt x="5716269" y="513080"/>
                  </a:cubicBezTo>
                  <a:cubicBezTo>
                    <a:pt x="5695950" y="543560"/>
                    <a:pt x="5666739" y="570230"/>
                    <a:pt x="5636259" y="588010"/>
                  </a:cubicBezTo>
                  <a:cubicBezTo>
                    <a:pt x="5604509" y="605790"/>
                    <a:pt x="5582919" y="609600"/>
                    <a:pt x="5530850" y="617220"/>
                  </a:cubicBezTo>
                  <a:cubicBezTo>
                    <a:pt x="5396230" y="640080"/>
                    <a:pt x="5043169" y="623570"/>
                    <a:pt x="4787900" y="655320"/>
                  </a:cubicBezTo>
                  <a:cubicBezTo>
                    <a:pt x="4513580" y="690880"/>
                    <a:pt x="4166869" y="788670"/>
                    <a:pt x="3938269" y="828040"/>
                  </a:cubicBezTo>
                  <a:cubicBezTo>
                    <a:pt x="3783330" y="855980"/>
                    <a:pt x="3639819" y="886460"/>
                    <a:pt x="3550919" y="886460"/>
                  </a:cubicBezTo>
                  <a:cubicBezTo>
                    <a:pt x="3502659" y="886460"/>
                    <a:pt x="3474719" y="883920"/>
                    <a:pt x="3441699" y="869950"/>
                  </a:cubicBezTo>
                  <a:cubicBezTo>
                    <a:pt x="3409949" y="855980"/>
                    <a:pt x="3376930" y="831850"/>
                    <a:pt x="3354069" y="805180"/>
                  </a:cubicBezTo>
                  <a:cubicBezTo>
                    <a:pt x="3331209" y="778510"/>
                    <a:pt x="3314699" y="735330"/>
                    <a:pt x="3305809" y="706120"/>
                  </a:cubicBezTo>
                  <a:cubicBezTo>
                    <a:pt x="3300730" y="685800"/>
                    <a:pt x="3300730" y="670560"/>
                    <a:pt x="3301999" y="651510"/>
                  </a:cubicBezTo>
                  <a:cubicBezTo>
                    <a:pt x="3301999" y="633730"/>
                    <a:pt x="3303269" y="617220"/>
                    <a:pt x="3309619" y="596900"/>
                  </a:cubicBezTo>
                  <a:cubicBezTo>
                    <a:pt x="3319780" y="568960"/>
                    <a:pt x="3343909" y="524510"/>
                    <a:pt x="3362959" y="501650"/>
                  </a:cubicBezTo>
                  <a:cubicBezTo>
                    <a:pt x="3376930" y="486410"/>
                    <a:pt x="3387089" y="477520"/>
                    <a:pt x="3406139" y="467360"/>
                  </a:cubicBezTo>
                  <a:cubicBezTo>
                    <a:pt x="3431539" y="452120"/>
                    <a:pt x="3462019" y="441960"/>
                    <a:pt x="3509009" y="431800"/>
                  </a:cubicBezTo>
                  <a:cubicBezTo>
                    <a:pt x="3600449" y="410210"/>
                    <a:pt x="3765549" y="391160"/>
                    <a:pt x="3926839" y="375920"/>
                  </a:cubicBezTo>
                  <a:cubicBezTo>
                    <a:pt x="4146549" y="356870"/>
                    <a:pt x="4493259" y="360680"/>
                    <a:pt x="4712969" y="340360"/>
                  </a:cubicBezTo>
                  <a:cubicBezTo>
                    <a:pt x="4874259" y="325120"/>
                    <a:pt x="4993639" y="294640"/>
                    <a:pt x="5130800" y="281940"/>
                  </a:cubicBezTo>
                  <a:cubicBezTo>
                    <a:pt x="5260339" y="270510"/>
                    <a:pt x="5396230" y="276860"/>
                    <a:pt x="5515609" y="264160"/>
                  </a:cubicBezTo>
                  <a:cubicBezTo>
                    <a:pt x="5619750" y="254000"/>
                    <a:pt x="5699759" y="231140"/>
                    <a:pt x="5810250" y="217170"/>
                  </a:cubicBezTo>
                  <a:cubicBezTo>
                    <a:pt x="5947409" y="199390"/>
                    <a:pt x="6198869" y="170180"/>
                    <a:pt x="6278880" y="171450"/>
                  </a:cubicBezTo>
                  <a:cubicBezTo>
                    <a:pt x="6306819" y="171450"/>
                    <a:pt x="6313169" y="171450"/>
                    <a:pt x="6333489" y="177800"/>
                  </a:cubicBezTo>
                  <a:cubicBezTo>
                    <a:pt x="6362700" y="185420"/>
                    <a:pt x="6404609" y="203200"/>
                    <a:pt x="6431280" y="227330"/>
                  </a:cubicBezTo>
                  <a:cubicBezTo>
                    <a:pt x="6457950" y="250190"/>
                    <a:pt x="6482080" y="289560"/>
                    <a:pt x="6494780" y="316230"/>
                  </a:cubicBezTo>
                  <a:cubicBezTo>
                    <a:pt x="6503670" y="335280"/>
                    <a:pt x="6506210" y="351790"/>
                    <a:pt x="6508749" y="369570"/>
                  </a:cubicBezTo>
                  <a:cubicBezTo>
                    <a:pt x="6511289" y="387350"/>
                    <a:pt x="6512560" y="403860"/>
                    <a:pt x="6508749" y="424180"/>
                  </a:cubicBezTo>
                  <a:cubicBezTo>
                    <a:pt x="6503670" y="453390"/>
                    <a:pt x="6487160" y="501650"/>
                    <a:pt x="6471920" y="527050"/>
                  </a:cubicBezTo>
                  <a:cubicBezTo>
                    <a:pt x="6460489" y="546100"/>
                    <a:pt x="6451600" y="556260"/>
                    <a:pt x="6435089" y="568960"/>
                  </a:cubicBezTo>
                  <a:cubicBezTo>
                    <a:pt x="6412230" y="588010"/>
                    <a:pt x="6374130" y="608330"/>
                    <a:pt x="6339839" y="621030"/>
                  </a:cubicBezTo>
                  <a:cubicBezTo>
                    <a:pt x="6303009" y="633730"/>
                    <a:pt x="6280150" y="638810"/>
                    <a:pt x="6224269" y="645160"/>
                  </a:cubicBezTo>
                  <a:cubicBezTo>
                    <a:pt x="6083300" y="660400"/>
                    <a:pt x="5748019" y="647700"/>
                    <a:pt x="5467350" y="656590"/>
                  </a:cubicBezTo>
                  <a:cubicBezTo>
                    <a:pt x="5110480" y="668020"/>
                    <a:pt x="4593589" y="689610"/>
                    <a:pt x="4257039" y="713740"/>
                  </a:cubicBezTo>
                  <a:cubicBezTo>
                    <a:pt x="4017009" y="730250"/>
                    <a:pt x="3829050" y="749300"/>
                    <a:pt x="3638550" y="770890"/>
                  </a:cubicBezTo>
                  <a:cubicBezTo>
                    <a:pt x="3474719" y="789940"/>
                    <a:pt x="3373119" y="801370"/>
                    <a:pt x="3182619" y="831850"/>
                  </a:cubicBezTo>
                  <a:cubicBezTo>
                    <a:pt x="2852419" y="885190"/>
                    <a:pt x="1996439" y="1071880"/>
                    <a:pt x="1846580" y="1082040"/>
                  </a:cubicBezTo>
                  <a:cubicBezTo>
                    <a:pt x="1816099" y="1084580"/>
                    <a:pt x="1812289" y="1084580"/>
                    <a:pt x="1790699" y="1079500"/>
                  </a:cubicBezTo>
                  <a:cubicBezTo>
                    <a:pt x="1761489" y="1073150"/>
                    <a:pt x="1715769" y="1052830"/>
                    <a:pt x="1690369" y="1036320"/>
                  </a:cubicBezTo>
                  <a:cubicBezTo>
                    <a:pt x="1672589" y="1024890"/>
                    <a:pt x="1663699" y="1014730"/>
                    <a:pt x="1650999" y="998220"/>
                  </a:cubicBezTo>
                  <a:cubicBezTo>
                    <a:pt x="1634489" y="974090"/>
                    <a:pt x="1611630" y="933450"/>
                    <a:pt x="1605280" y="899160"/>
                  </a:cubicBezTo>
                  <a:cubicBezTo>
                    <a:pt x="1597659" y="863600"/>
                    <a:pt x="1602739" y="817880"/>
                    <a:pt x="1610359" y="789940"/>
                  </a:cubicBezTo>
                  <a:cubicBezTo>
                    <a:pt x="1615439" y="768350"/>
                    <a:pt x="1623059" y="754380"/>
                    <a:pt x="1631949" y="739140"/>
                  </a:cubicBezTo>
                  <a:cubicBezTo>
                    <a:pt x="1640839" y="722630"/>
                    <a:pt x="1649730" y="708660"/>
                    <a:pt x="1664969" y="694690"/>
                  </a:cubicBezTo>
                  <a:cubicBezTo>
                    <a:pt x="1687830" y="674370"/>
                    <a:pt x="1719580" y="650240"/>
                    <a:pt x="1757680" y="637540"/>
                  </a:cubicBezTo>
                  <a:cubicBezTo>
                    <a:pt x="1811019" y="619760"/>
                    <a:pt x="1874519" y="628650"/>
                    <a:pt x="1958339" y="618490"/>
                  </a:cubicBezTo>
                  <a:cubicBezTo>
                    <a:pt x="2104389" y="599440"/>
                    <a:pt x="2348230" y="549910"/>
                    <a:pt x="2553969" y="520700"/>
                  </a:cubicBezTo>
                  <a:cubicBezTo>
                    <a:pt x="2772409" y="488950"/>
                    <a:pt x="3012439" y="458470"/>
                    <a:pt x="3232150" y="439420"/>
                  </a:cubicBezTo>
                  <a:cubicBezTo>
                    <a:pt x="3436620" y="421640"/>
                    <a:pt x="3709669" y="396240"/>
                    <a:pt x="3826509" y="407670"/>
                  </a:cubicBezTo>
                  <a:cubicBezTo>
                    <a:pt x="3877309" y="411480"/>
                    <a:pt x="3905250" y="421640"/>
                    <a:pt x="3933189" y="433070"/>
                  </a:cubicBezTo>
                  <a:cubicBezTo>
                    <a:pt x="3952239" y="441960"/>
                    <a:pt x="3964939" y="452120"/>
                    <a:pt x="3977639" y="464820"/>
                  </a:cubicBezTo>
                  <a:cubicBezTo>
                    <a:pt x="3991609" y="476250"/>
                    <a:pt x="4004309" y="487680"/>
                    <a:pt x="4014469" y="505460"/>
                  </a:cubicBezTo>
                  <a:cubicBezTo>
                    <a:pt x="4029709" y="530860"/>
                    <a:pt x="4048759" y="572770"/>
                    <a:pt x="4053839" y="608330"/>
                  </a:cubicBezTo>
                  <a:cubicBezTo>
                    <a:pt x="4057650" y="643890"/>
                    <a:pt x="4048759" y="688340"/>
                    <a:pt x="4039869" y="717550"/>
                  </a:cubicBezTo>
                  <a:cubicBezTo>
                    <a:pt x="4033519" y="736600"/>
                    <a:pt x="4024630" y="750570"/>
                    <a:pt x="4014469" y="765810"/>
                  </a:cubicBezTo>
                  <a:cubicBezTo>
                    <a:pt x="4004309" y="781050"/>
                    <a:pt x="3994150" y="793750"/>
                    <a:pt x="3977639" y="806450"/>
                  </a:cubicBezTo>
                  <a:cubicBezTo>
                    <a:pt x="3954780" y="825500"/>
                    <a:pt x="3931919" y="845820"/>
                    <a:pt x="3881119" y="857250"/>
                  </a:cubicBezTo>
                  <a:cubicBezTo>
                    <a:pt x="3745230" y="891540"/>
                    <a:pt x="3288030" y="864870"/>
                    <a:pt x="3084830" y="863600"/>
                  </a:cubicBezTo>
                  <a:cubicBezTo>
                    <a:pt x="2957830" y="862330"/>
                    <a:pt x="2835909" y="866140"/>
                    <a:pt x="2776219" y="855980"/>
                  </a:cubicBezTo>
                  <a:cubicBezTo>
                    <a:pt x="2750819" y="852170"/>
                    <a:pt x="2741930" y="850900"/>
                    <a:pt x="2722880" y="840740"/>
                  </a:cubicBezTo>
                  <a:cubicBezTo>
                    <a:pt x="2696209" y="828040"/>
                    <a:pt x="2658109" y="802640"/>
                    <a:pt x="2635249" y="775970"/>
                  </a:cubicBezTo>
                  <a:cubicBezTo>
                    <a:pt x="2613659" y="748030"/>
                    <a:pt x="2595880" y="704850"/>
                    <a:pt x="2588259" y="676910"/>
                  </a:cubicBezTo>
                  <a:cubicBezTo>
                    <a:pt x="2583180" y="656590"/>
                    <a:pt x="2581909" y="642620"/>
                    <a:pt x="2584449" y="621030"/>
                  </a:cubicBezTo>
                  <a:cubicBezTo>
                    <a:pt x="2586990" y="591820"/>
                    <a:pt x="2597149" y="547370"/>
                    <a:pt x="2614930" y="516890"/>
                  </a:cubicBezTo>
                  <a:cubicBezTo>
                    <a:pt x="2632709" y="486410"/>
                    <a:pt x="2659380" y="457200"/>
                    <a:pt x="2691130" y="438150"/>
                  </a:cubicBezTo>
                  <a:cubicBezTo>
                    <a:pt x="2724149" y="416560"/>
                    <a:pt x="2759709" y="408940"/>
                    <a:pt x="2811780" y="396240"/>
                  </a:cubicBezTo>
                  <a:cubicBezTo>
                    <a:pt x="2903219" y="375920"/>
                    <a:pt x="3047999" y="375920"/>
                    <a:pt x="3196590" y="351790"/>
                  </a:cubicBezTo>
                  <a:cubicBezTo>
                    <a:pt x="3404869" y="318770"/>
                    <a:pt x="3757930" y="226060"/>
                    <a:pt x="3937000" y="198120"/>
                  </a:cubicBezTo>
                  <a:cubicBezTo>
                    <a:pt x="4036059" y="182880"/>
                    <a:pt x="4081780" y="181610"/>
                    <a:pt x="4171950" y="175260"/>
                  </a:cubicBezTo>
                  <a:cubicBezTo>
                    <a:pt x="4295139" y="167640"/>
                    <a:pt x="4532630" y="157480"/>
                    <a:pt x="4608830" y="160020"/>
                  </a:cubicBezTo>
                  <a:cubicBezTo>
                    <a:pt x="4635500" y="161290"/>
                    <a:pt x="4643120" y="160020"/>
                    <a:pt x="4663439" y="165100"/>
                  </a:cubicBezTo>
                  <a:cubicBezTo>
                    <a:pt x="4692650" y="173990"/>
                    <a:pt x="4734559" y="191770"/>
                    <a:pt x="4761230" y="214630"/>
                  </a:cubicBezTo>
                  <a:cubicBezTo>
                    <a:pt x="4787900" y="238760"/>
                    <a:pt x="4812030" y="271780"/>
                    <a:pt x="4824730" y="304800"/>
                  </a:cubicBezTo>
                  <a:cubicBezTo>
                    <a:pt x="4837430" y="337820"/>
                    <a:pt x="4841239" y="383540"/>
                    <a:pt x="4838700" y="412750"/>
                  </a:cubicBezTo>
                  <a:cubicBezTo>
                    <a:pt x="4838700" y="434340"/>
                    <a:pt x="4834889" y="447040"/>
                    <a:pt x="4827270" y="466090"/>
                  </a:cubicBezTo>
                  <a:cubicBezTo>
                    <a:pt x="4814570" y="494030"/>
                    <a:pt x="4791709" y="533400"/>
                    <a:pt x="4766309" y="557530"/>
                  </a:cubicBezTo>
                  <a:cubicBezTo>
                    <a:pt x="4739639" y="581660"/>
                    <a:pt x="4720589" y="595630"/>
                    <a:pt x="4669789" y="609600"/>
                  </a:cubicBezTo>
                  <a:cubicBezTo>
                    <a:pt x="4516119" y="650240"/>
                    <a:pt x="4095750" y="619760"/>
                    <a:pt x="3686809" y="636270"/>
                  </a:cubicBezTo>
                  <a:cubicBezTo>
                    <a:pt x="3004819" y="662940"/>
                    <a:pt x="1263649" y="784860"/>
                    <a:pt x="961389" y="775970"/>
                  </a:cubicBezTo>
                  <a:cubicBezTo>
                    <a:pt x="900429" y="774700"/>
                    <a:pt x="885189" y="777240"/>
                    <a:pt x="852169" y="764540"/>
                  </a:cubicBezTo>
                  <a:cubicBezTo>
                    <a:pt x="819149" y="753110"/>
                    <a:pt x="784859" y="730250"/>
                    <a:pt x="760729" y="704850"/>
                  </a:cubicBezTo>
                  <a:cubicBezTo>
                    <a:pt x="737869" y="678180"/>
                    <a:pt x="717549" y="642620"/>
                    <a:pt x="708659" y="608330"/>
                  </a:cubicBezTo>
                  <a:cubicBezTo>
                    <a:pt x="699769" y="574040"/>
                    <a:pt x="698499" y="533400"/>
                    <a:pt x="707389" y="499110"/>
                  </a:cubicBezTo>
                  <a:cubicBezTo>
                    <a:pt x="715009" y="464820"/>
                    <a:pt x="737869" y="425450"/>
                    <a:pt x="755649" y="401320"/>
                  </a:cubicBezTo>
                  <a:cubicBezTo>
                    <a:pt x="768349" y="384810"/>
                    <a:pt x="782319" y="374650"/>
                    <a:pt x="796289" y="364490"/>
                  </a:cubicBezTo>
                  <a:cubicBezTo>
                    <a:pt x="811529" y="353060"/>
                    <a:pt x="822959" y="346710"/>
                    <a:pt x="844549" y="337820"/>
                  </a:cubicBezTo>
                  <a:cubicBezTo>
                    <a:pt x="888999" y="321310"/>
                    <a:pt x="977899" y="300990"/>
                    <a:pt x="1051559" y="289560"/>
                  </a:cubicBezTo>
                  <a:cubicBezTo>
                    <a:pt x="1135379" y="276860"/>
                    <a:pt x="1254759" y="261620"/>
                    <a:pt x="1324609" y="269240"/>
                  </a:cubicBezTo>
                  <a:cubicBezTo>
                    <a:pt x="1367789" y="274320"/>
                    <a:pt x="1402079" y="287020"/>
                    <a:pt x="1428749" y="299720"/>
                  </a:cubicBezTo>
                  <a:cubicBezTo>
                    <a:pt x="1447799" y="309880"/>
                    <a:pt x="1459229" y="321310"/>
                    <a:pt x="1473199" y="334010"/>
                  </a:cubicBezTo>
                  <a:cubicBezTo>
                    <a:pt x="1485899" y="346710"/>
                    <a:pt x="1497329" y="358140"/>
                    <a:pt x="1507489" y="375920"/>
                  </a:cubicBezTo>
                  <a:cubicBezTo>
                    <a:pt x="1521459" y="402590"/>
                    <a:pt x="1536699" y="450850"/>
                    <a:pt x="1541779" y="480060"/>
                  </a:cubicBezTo>
                  <a:cubicBezTo>
                    <a:pt x="1544319" y="501650"/>
                    <a:pt x="1543049" y="515620"/>
                    <a:pt x="1539239" y="535940"/>
                  </a:cubicBezTo>
                  <a:cubicBezTo>
                    <a:pt x="1531619" y="565150"/>
                    <a:pt x="1516379" y="608330"/>
                    <a:pt x="1494789" y="636270"/>
                  </a:cubicBezTo>
                  <a:cubicBezTo>
                    <a:pt x="1473199" y="664210"/>
                    <a:pt x="1436369" y="690880"/>
                    <a:pt x="1409699" y="704850"/>
                  </a:cubicBezTo>
                  <a:cubicBezTo>
                    <a:pt x="1391919" y="715010"/>
                    <a:pt x="1379219" y="717550"/>
                    <a:pt x="1357629" y="721360"/>
                  </a:cubicBezTo>
                  <a:cubicBezTo>
                    <a:pt x="1323339" y="727710"/>
                    <a:pt x="1273809" y="728980"/>
                    <a:pt x="1223009" y="722630"/>
                  </a:cubicBezTo>
                  <a:cubicBezTo>
                    <a:pt x="1154429" y="713740"/>
                    <a:pt x="1060449" y="697230"/>
                    <a:pt x="984249" y="661670"/>
                  </a:cubicBezTo>
                  <a:cubicBezTo>
                    <a:pt x="900429" y="622300"/>
                    <a:pt x="793749" y="468630"/>
                    <a:pt x="744219" y="487680"/>
                  </a:cubicBezTo>
                  <a:cubicBezTo>
                    <a:pt x="695959" y="505460"/>
                    <a:pt x="695959" y="668020"/>
                    <a:pt x="683259" y="754380"/>
                  </a:cubicBezTo>
                  <a:cubicBezTo>
                    <a:pt x="671829" y="836930"/>
                    <a:pt x="684529" y="916940"/>
                    <a:pt x="671829" y="995680"/>
                  </a:cubicBezTo>
                  <a:cubicBezTo>
                    <a:pt x="657859" y="1075690"/>
                    <a:pt x="634999" y="1158240"/>
                    <a:pt x="600709" y="1229360"/>
                  </a:cubicBezTo>
                  <a:cubicBezTo>
                    <a:pt x="565149" y="1299210"/>
                    <a:pt x="490219" y="1362710"/>
                    <a:pt x="463549" y="1419860"/>
                  </a:cubicBezTo>
                  <a:cubicBezTo>
                    <a:pt x="444499" y="1457960"/>
                    <a:pt x="447039" y="1497330"/>
                    <a:pt x="434339" y="1525270"/>
                  </a:cubicBezTo>
                  <a:cubicBezTo>
                    <a:pt x="425449" y="1543050"/>
                    <a:pt x="416559" y="1554480"/>
                    <a:pt x="401319" y="1569720"/>
                  </a:cubicBezTo>
                  <a:cubicBezTo>
                    <a:pt x="379729" y="1590040"/>
                    <a:pt x="337819" y="1616710"/>
                    <a:pt x="309879" y="1628140"/>
                  </a:cubicBezTo>
                  <a:cubicBezTo>
                    <a:pt x="290829" y="1637030"/>
                    <a:pt x="276859" y="1639570"/>
                    <a:pt x="255269" y="1640840"/>
                  </a:cubicBezTo>
                  <a:cubicBezTo>
                    <a:pt x="226059" y="1640840"/>
                    <a:pt x="180339" y="1637030"/>
                    <a:pt x="147319" y="1624330"/>
                  </a:cubicBezTo>
                  <a:cubicBezTo>
                    <a:pt x="114299" y="1610360"/>
                    <a:pt x="82549" y="1586230"/>
                    <a:pt x="59689" y="1559560"/>
                  </a:cubicBezTo>
                  <a:cubicBezTo>
                    <a:pt x="36829" y="1531620"/>
                    <a:pt x="19049" y="1489710"/>
                    <a:pt x="11429" y="1460500"/>
                  </a:cubicBezTo>
                  <a:cubicBezTo>
                    <a:pt x="6349" y="1440180"/>
                    <a:pt x="6349" y="1428750"/>
                    <a:pt x="6349" y="1405890"/>
                  </a:cubicBezTo>
                  <a:cubicBezTo>
                    <a:pt x="5079" y="1369060"/>
                    <a:pt x="1269" y="1314450"/>
                    <a:pt x="13969" y="1262380"/>
                  </a:cubicBezTo>
                  <a:cubicBezTo>
                    <a:pt x="30479" y="1192530"/>
                    <a:pt x="60959" y="1117600"/>
                    <a:pt x="120649" y="1028700"/>
                  </a:cubicBezTo>
                  <a:cubicBezTo>
                    <a:pt x="226059" y="873760"/>
                    <a:pt x="571499" y="525780"/>
                    <a:pt x="654049" y="455930"/>
                  </a:cubicBezTo>
                  <a:cubicBezTo>
                    <a:pt x="675639" y="436880"/>
                    <a:pt x="680719" y="433070"/>
                    <a:pt x="699769" y="425450"/>
                  </a:cubicBezTo>
                  <a:cubicBezTo>
                    <a:pt x="727709" y="412750"/>
                    <a:pt x="770889" y="400050"/>
                    <a:pt x="806449" y="400050"/>
                  </a:cubicBezTo>
                  <a:cubicBezTo>
                    <a:pt x="842009" y="401320"/>
                    <a:pt x="885189" y="415290"/>
                    <a:pt x="911859" y="427990"/>
                  </a:cubicBezTo>
                  <a:cubicBezTo>
                    <a:pt x="930909" y="436880"/>
                    <a:pt x="942339" y="445770"/>
                    <a:pt x="957579" y="459740"/>
                  </a:cubicBezTo>
                  <a:cubicBezTo>
                    <a:pt x="977899" y="481330"/>
                    <a:pt x="1005839" y="524510"/>
                    <a:pt x="1017269" y="551180"/>
                  </a:cubicBezTo>
                  <a:cubicBezTo>
                    <a:pt x="1026159" y="570230"/>
                    <a:pt x="1028699" y="584200"/>
                    <a:pt x="1029969" y="604520"/>
                  </a:cubicBezTo>
                  <a:cubicBezTo>
                    <a:pt x="1031239" y="635000"/>
                    <a:pt x="1028699" y="680720"/>
                    <a:pt x="1015999" y="713740"/>
                  </a:cubicBezTo>
                  <a:cubicBezTo>
                    <a:pt x="1002029" y="746760"/>
                    <a:pt x="965199" y="773430"/>
                    <a:pt x="951229" y="802640"/>
                  </a:cubicBezTo>
                  <a:cubicBezTo>
                    <a:pt x="941069" y="824230"/>
                    <a:pt x="946149" y="840740"/>
                    <a:pt x="935989" y="867410"/>
                  </a:cubicBezTo>
                  <a:cubicBezTo>
                    <a:pt x="916939" y="916940"/>
                    <a:pt x="803909" y="1018540"/>
                    <a:pt x="828039" y="1069340"/>
                  </a:cubicBezTo>
                  <a:cubicBezTo>
                    <a:pt x="863599" y="1146810"/>
                    <a:pt x="1206499" y="1159510"/>
                    <a:pt x="1353819" y="1182370"/>
                  </a:cubicBezTo>
                  <a:cubicBezTo>
                    <a:pt x="1459229" y="1197610"/>
                    <a:pt x="1507489" y="1201420"/>
                    <a:pt x="1628139" y="1206500"/>
                  </a:cubicBezTo>
                  <a:cubicBezTo>
                    <a:pt x="1865629" y="1216660"/>
                    <a:pt x="2320289" y="1216660"/>
                    <a:pt x="2677159" y="1201420"/>
                  </a:cubicBezTo>
                  <a:cubicBezTo>
                    <a:pt x="3049269" y="1184910"/>
                    <a:pt x="3524249" y="1134110"/>
                    <a:pt x="3816349" y="1107440"/>
                  </a:cubicBezTo>
                  <a:cubicBezTo>
                    <a:pt x="3999230" y="1090930"/>
                    <a:pt x="4126230" y="1079500"/>
                    <a:pt x="4260849" y="1062990"/>
                  </a:cubicBezTo>
                  <a:cubicBezTo>
                    <a:pt x="4373880" y="1047750"/>
                    <a:pt x="4442459" y="1023620"/>
                    <a:pt x="4573269" y="1013460"/>
                  </a:cubicBezTo>
                  <a:cubicBezTo>
                    <a:pt x="4792980" y="996950"/>
                    <a:pt x="5228589" y="1003300"/>
                    <a:pt x="5454649" y="1013460"/>
                  </a:cubicBezTo>
                  <a:cubicBezTo>
                    <a:pt x="5594349" y="1019810"/>
                    <a:pt x="5689599" y="1054100"/>
                    <a:pt x="5796280" y="1046480"/>
                  </a:cubicBezTo>
                  <a:cubicBezTo>
                    <a:pt x="5891530" y="1038860"/>
                    <a:pt x="5970269" y="994410"/>
                    <a:pt x="6062980" y="979170"/>
                  </a:cubicBezTo>
                  <a:cubicBezTo>
                    <a:pt x="6160769" y="961390"/>
                    <a:pt x="6271259" y="974090"/>
                    <a:pt x="6367780" y="951230"/>
                  </a:cubicBezTo>
                  <a:cubicBezTo>
                    <a:pt x="6460489" y="927100"/>
                    <a:pt x="6540499" y="869950"/>
                    <a:pt x="6631939" y="839470"/>
                  </a:cubicBezTo>
                  <a:cubicBezTo>
                    <a:pt x="6724649" y="808990"/>
                    <a:pt x="6855459" y="801370"/>
                    <a:pt x="6918959" y="767080"/>
                  </a:cubicBezTo>
                  <a:cubicBezTo>
                    <a:pt x="6957059" y="745490"/>
                    <a:pt x="6967220" y="708660"/>
                    <a:pt x="6997699" y="690880"/>
                  </a:cubicBezTo>
                  <a:cubicBezTo>
                    <a:pt x="7029449" y="673100"/>
                    <a:pt x="7067549" y="662940"/>
                    <a:pt x="7103109" y="661670"/>
                  </a:cubicBezTo>
                  <a:cubicBezTo>
                    <a:pt x="7138670" y="660400"/>
                    <a:pt x="7179309" y="668020"/>
                    <a:pt x="7211059" y="683260"/>
                  </a:cubicBezTo>
                  <a:cubicBezTo>
                    <a:pt x="7242809" y="698500"/>
                    <a:pt x="7275830" y="730250"/>
                    <a:pt x="7294880" y="753110"/>
                  </a:cubicBezTo>
                  <a:cubicBezTo>
                    <a:pt x="7308849" y="769620"/>
                    <a:pt x="7315199" y="781050"/>
                    <a:pt x="7322820" y="801370"/>
                  </a:cubicBezTo>
                  <a:cubicBezTo>
                    <a:pt x="7331709" y="829310"/>
                    <a:pt x="7341870" y="873760"/>
                    <a:pt x="7339330" y="909320"/>
                  </a:cubicBezTo>
                  <a:cubicBezTo>
                    <a:pt x="7336789" y="944880"/>
                    <a:pt x="7326630" y="980440"/>
                    <a:pt x="7303770" y="1013460"/>
                  </a:cubicBezTo>
                  <a:cubicBezTo>
                    <a:pt x="7274559" y="1054100"/>
                    <a:pt x="7218680" y="1098550"/>
                    <a:pt x="7157720" y="1123950"/>
                  </a:cubicBezTo>
                  <a:cubicBezTo>
                    <a:pt x="7082789" y="1156970"/>
                    <a:pt x="6988809" y="1156970"/>
                    <a:pt x="6878320" y="1168400"/>
                  </a:cubicBezTo>
                  <a:cubicBezTo>
                    <a:pt x="6723380" y="1183640"/>
                    <a:pt x="6474459" y="1181100"/>
                    <a:pt x="6316980" y="1197610"/>
                  </a:cubicBezTo>
                  <a:cubicBezTo>
                    <a:pt x="6201409" y="1209040"/>
                    <a:pt x="6140449" y="1229360"/>
                    <a:pt x="6018530" y="1243330"/>
                  </a:cubicBezTo>
                  <a:cubicBezTo>
                    <a:pt x="5833109" y="1264920"/>
                    <a:pt x="5408930" y="1304290"/>
                    <a:pt x="5306059" y="1301750"/>
                  </a:cubicBezTo>
                  <a:cubicBezTo>
                    <a:pt x="5278119" y="1301750"/>
                    <a:pt x="5271769" y="1301750"/>
                    <a:pt x="5251449" y="1295400"/>
                  </a:cubicBezTo>
                  <a:cubicBezTo>
                    <a:pt x="5223509" y="1286510"/>
                    <a:pt x="5181599" y="1267460"/>
                    <a:pt x="5154930" y="1243330"/>
                  </a:cubicBezTo>
                  <a:cubicBezTo>
                    <a:pt x="5128259" y="1220470"/>
                    <a:pt x="5105399" y="1186180"/>
                    <a:pt x="5092699" y="1153160"/>
                  </a:cubicBezTo>
                  <a:cubicBezTo>
                    <a:pt x="5079999" y="1120140"/>
                    <a:pt x="5078730" y="1074420"/>
                    <a:pt x="5079999" y="1045210"/>
                  </a:cubicBezTo>
                  <a:cubicBezTo>
                    <a:pt x="5081269" y="1023620"/>
                    <a:pt x="5085080" y="1010920"/>
                    <a:pt x="5093969" y="991870"/>
                  </a:cubicBezTo>
                  <a:cubicBezTo>
                    <a:pt x="5105399" y="963930"/>
                    <a:pt x="5129530" y="924560"/>
                    <a:pt x="5156199" y="901700"/>
                  </a:cubicBezTo>
                  <a:cubicBezTo>
                    <a:pt x="5182869" y="878840"/>
                    <a:pt x="5234939" y="848360"/>
                    <a:pt x="5252719" y="850900"/>
                  </a:cubicBezTo>
                  <a:cubicBezTo>
                    <a:pt x="5260339" y="852170"/>
                    <a:pt x="5257799" y="864870"/>
                    <a:pt x="5267959" y="866140"/>
                  </a:cubicBezTo>
                  <a:cubicBezTo>
                    <a:pt x="5314949" y="873760"/>
                    <a:pt x="5617209" y="670560"/>
                    <a:pt x="5754369" y="615950"/>
                  </a:cubicBezTo>
                  <a:cubicBezTo>
                    <a:pt x="5849619" y="579120"/>
                    <a:pt x="5949949" y="549910"/>
                    <a:pt x="6002019" y="544830"/>
                  </a:cubicBezTo>
                  <a:cubicBezTo>
                    <a:pt x="6027419" y="543560"/>
                    <a:pt x="6037580" y="544830"/>
                    <a:pt x="6057899" y="551180"/>
                  </a:cubicBezTo>
                  <a:cubicBezTo>
                    <a:pt x="6085839" y="560070"/>
                    <a:pt x="6127749" y="579120"/>
                    <a:pt x="6154419" y="601980"/>
                  </a:cubicBezTo>
                  <a:cubicBezTo>
                    <a:pt x="6181089" y="626110"/>
                    <a:pt x="6203949" y="665480"/>
                    <a:pt x="6216649" y="692150"/>
                  </a:cubicBezTo>
                  <a:cubicBezTo>
                    <a:pt x="6225539" y="712470"/>
                    <a:pt x="6228080" y="725170"/>
                    <a:pt x="6229349" y="745490"/>
                  </a:cubicBezTo>
                  <a:cubicBezTo>
                    <a:pt x="6231889" y="775970"/>
                    <a:pt x="6225539" y="826770"/>
                    <a:pt x="6216649" y="854710"/>
                  </a:cubicBezTo>
                  <a:cubicBezTo>
                    <a:pt x="6210299" y="875030"/>
                    <a:pt x="6203949" y="886460"/>
                    <a:pt x="6191249" y="902970"/>
                  </a:cubicBezTo>
                  <a:cubicBezTo>
                    <a:pt x="6172199" y="927100"/>
                    <a:pt x="6140449" y="960120"/>
                    <a:pt x="6108699" y="976630"/>
                  </a:cubicBezTo>
                  <a:cubicBezTo>
                    <a:pt x="6076949" y="993140"/>
                    <a:pt x="6055359" y="995680"/>
                    <a:pt x="6002019" y="1002030"/>
                  </a:cubicBezTo>
                  <a:cubicBezTo>
                    <a:pt x="5850889" y="1019810"/>
                    <a:pt x="5332730" y="1024890"/>
                    <a:pt x="5114289" y="989330"/>
                  </a:cubicBezTo>
                  <a:cubicBezTo>
                    <a:pt x="4982209" y="967740"/>
                    <a:pt x="4880609" y="909320"/>
                    <a:pt x="4803139" y="890270"/>
                  </a:cubicBezTo>
                  <a:cubicBezTo>
                    <a:pt x="4758689" y="878840"/>
                    <a:pt x="4728209" y="885190"/>
                    <a:pt x="4695189" y="871220"/>
                  </a:cubicBezTo>
                  <a:cubicBezTo>
                    <a:pt x="4663439" y="857250"/>
                    <a:pt x="4630419" y="831850"/>
                    <a:pt x="4608830" y="803910"/>
                  </a:cubicBezTo>
                  <a:cubicBezTo>
                    <a:pt x="4587239" y="777240"/>
                    <a:pt x="4569459" y="739140"/>
                    <a:pt x="4563109" y="704850"/>
                  </a:cubicBezTo>
                  <a:cubicBezTo>
                    <a:pt x="4556759" y="670560"/>
                    <a:pt x="4559299" y="629920"/>
                    <a:pt x="4569459" y="595630"/>
                  </a:cubicBezTo>
                  <a:cubicBezTo>
                    <a:pt x="4579619" y="561340"/>
                    <a:pt x="4599939" y="527050"/>
                    <a:pt x="4625339" y="501650"/>
                  </a:cubicBezTo>
                  <a:cubicBezTo>
                    <a:pt x="4650739" y="476250"/>
                    <a:pt x="4691380" y="454660"/>
                    <a:pt x="4719319" y="444500"/>
                  </a:cubicBezTo>
                  <a:cubicBezTo>
                    <a:pt x="4738369" y="436880"/>
                    <a:pt x="4745989" y="438150"/>
                    <a:pt x="4772659" y="434340"/>
                  </a:cubicBezTo>
                  <a:cubicBezTo>
                    <a:pt x="4851399" y="421640"/>
                    <a:pt x="5093969" y="401320"/>
                    <a:pt x="5241289" y="381000"/>
                  </a:cubicBezTo>
                  <a:cubicBezTo>
                    <a:pt x="5373369" y="363220"/>
                    <a:pt x="5501639" y="332740"/>
                    <a:pt x="5617209" y="320040"/>
                  </a:cubicBezTo>
                  <a:cubicBezTo>
                    <a:pt x="5714999" y="308610"/>
                    <a:pt x="5797549" y="312420"/>
                    <a:pt x="5888989" y="303530"/>
                  </a:cubicBezTo>
                  <a:cubicBezTo>
                    <a:pt x="5982969" y="293370"/>
                    <a:pt x="6075680" y="271780"/>
                    <a:pt x="6174739" y="261620"/>
                  </a:cubicBezTo>
                  <a:cubicBezTo>
                    <a:pt x="6285230" y="251460"/>
                    <a:pt x="6391909" y="245110"/>
                    <a:pt x="6520180" y="241300"/>
                  </a:cubicBezTo>
                  <a:cubicBezTo>
                    <a:pt x="6681470" y="237490"/>
                    <a:pt x="6948170" y="179070"/>
                    <a:pt x="7068820" y="247650"/>
                  </a:cubicBezTo>
                  <a:cubicBezTo>
                    <a:pt x="7160259" y="299720"/>
                    <a:pt x="7256780" y="443230"/>
                    <a:pt x="7235189" y="518160"/>
                  </a:cubicBezTo>
                  <a:cubicBezTo>
                    <a:pt x="7208520" y="609600"/>
                    <a:pt x="6983730" y="679450"/>
                    <a:pt x="6817359" y="728980"/>
                  </a:cubicBezTo>
                  <a:cubicBezTo>
                    <a:pt x="6600189" y="792480"/>
                    <a:pt x="6319519" y="789940"/>
                    <a:pt x="6026149" y="811530"/>
                  </a:cubicBezTo>
                  <a:cubicBezTo>
                    <a:pt x="5661659" y="838200"/>
                    <a:pt x="5232399" y="852170"/>
                    <a:pt x="4795519" y="864870"/>
                  </a:cubicBezTo>
                  <a:cubicBezTo>
                    <a:pt x="4301489" y="880110"/>
                    <a:pt x="3428999" y="916940"/>
                    <a:pt x="3211830" y="891540"/>
                  </a:cubicBezTo>
                  <a:cubicBezTo>
                    <a:pt x="3155949" y="885190"/>
                    <a:pt x="3136899" y="881380"/>
                    <a:pt x="3106419" y="864870"/>
                  </a:cubicBezTo>
                  <a:cubicBezTo>
                    <a:pt x="3074669" y="848360"/>
                    <a:pt x="3044189" y="821690"/>
                    <a:pt x="3025139" y="792480"/>
                  </a:cubicBezTo>
                  <a:cubicBezTo>
                    <a:pt x="3004819" y="763270"/>
                    <a:pt x="2992119" y="718820"/>
                    <a:pt x="2987039" y="689610"/>
                  </a:cubicBezTo>
                  <a:cubicBezTo>
                    <a:pt x="2983229" y="669290"/>
                    <a:pt x="2983229" y="655320"/>
                    <a:pt x="2987039" y="635000"/>
                  </a:cubicBezTo>
                  <a:cubicBezTo>
                    <a:pt x="2992119" y="605790"/>
                    <a:pt x="3006089" y="561340"/>
                    <a:pt x="3026409" y="532130"/>
                  </a:cubicBezTo>
                  <a:cubicBezTo>
                    <a:pt x="3046729" y="504190"/>
                    <a:pt x="3077209" y="476250"/>
                    <a:pt x="3108959" y="461010"/>
                  </a:cubicBezTo>
                  <a:cubicBezTo>
                    <a:pt x="3139439" y="444500"/>
                    <a:pt x="3161029" y="440690"/>
                    <a:pt x="3214369" y="434340"/>
                  </a:cubicBezTo>
                  <a:cubicBezTo>
                    <a:pt x="3365499" y="419100"/>
                    <a:pt x="3754119" y="457200"/>
                    <a:pt x="4099559" y="462280"/>
                  </a:cubicBezTo>
                  <a:cubicBezTo>
                    <a:pt x="4587239" y="469900"/>
                    <a:pt x="5430519" y="469900"/>
                    <a:pt x="5864859" y="461010"/>
                  </a:cubicBezTo>
                  <a:cubicBezTo>
                    <a:pt x="6117589" y="455930"/>
                    <a:pt x="6348729" y="453390"/>
                    <a:pt x="6466839" y="436880"/>
                  </a:cubicBezTo>
                  <a:cubicBezTo>
                    <a:pt x="6517639" y="430530"/>
                    <a:pt x="6537959" y="411480"/>
                    <a:pt x="6573520" y="412750"/>
                  </a:cubicBezTo>
                  <a:cubicBezTo>
                    <a:pt x="6609080" y="412750"/>
                    <a:pt x="6648449" y="422910"/>
                    <a:pt x="6678930" y="439420"/>
                  </a:cubicBezTo>
                  <a:cubicBezTo>
                    <a:pt x="6710680" y="457200"/>
                    <a:pt x="6739889" y="483870"/>
                    <a:pt x="6760209" y="513080"/>
                  </a:cubicBezTo>
                  <a:cubicBezTo>
                    <a:pt x="6779259" y="543560"/>
                    <a:pt x="6791959" y="586740"/>
                    <a:pt x="6797039" y="615950"/>
                  </a:cubicBezTo>
                  <a:cubicBezTo>
                    <a:pt x="6800849" y="637540"/>
                    <a:pt x="6800849" y="650240"/>
                    <a:pt x="6797039" y="671830"/>
                  </a:cubicBezTo>
                  <a:cubicBezTo>
                    <a:pt x="6790689" y="701040"/>
                    <a:pt x="6771639" y="748030"/>
                    <a:pt x="6756399" y="773430"/>
                  </a:cubicBezTo>
                  <a:cubicBezTo>
                    <a:pt x="6744970" y="791210"/>
                    <a:pt x="6733539" y="802640"/>
                    <a:pt x="6719570" y="814070"/>
                  </a:cubicBezTo>
                  <a:cubicBezTo>
                    <a:pt x="6705599" y="825500"/>
                    <a:pt x="6694170" y="835660"/>
                    <a:pt x="6673849" y="844550"/>
                  </a:cubicBezTo>
                  <a:cubicBezTo>
                    <a:pt x="6635749" y="861060"/>
                    <a:pt x="6577330" y="878840"/>
                    <a:pt x="6504939" y="889000"/>
                  </a:cubicBezTo>
                  <a:cubicBezTo>
                    <a:pt x="6380480" y="906780"/>
                    <a:pt x="6179819" y="890270"/>
                    <a:pt x="5984239" y="896620"/>
                  </a:cubicBezTo>
                  <a:cubicBezTo>
                    <a:pt x="5732780" y="906780"/>
                    <a:pt x="5491480" y="935990"/>
                    <a:pt x="5119369" y="947420"/>
                  </a:cubicBezTo>
                  <a:cubicBezTo>
                    <a:pt x="4444999" y="966470"/>
                    <a:pt x="2804159" y="944880"/>
                    <a:pt x="2269490" y="947420"/>
                  </a:cubicBezTo>
                  <a:cubicBezTo>
                    <a:pt x="2061209" y="948690"/>
                    <a:pt x="1976119" y="947420"/>
                    <a:pt x="1833880" y="952500"/>
                  </a:cubicBezTo>
                  <a:cubicBezTo>
                    <a:pt x="1695449" y="956310"/>
                    <a:pt x="1586230" y="970280"/>
                    <a:pt x="1424939" y="974090"/>
                  </a:cubicBezTo>
                  <a:cubicBezTo>
                    <a:pt x="1192529" y="981710"/>
                    <a:pt x="687069" y="981710"/>
                    <a:pt x="571500" y="974090"/>
                  </a:cubicBezTo>
                  <a:cubicBezTo>
                    <a:pt x="542290" y="972820"/>
                    <a:pt x="537210" y="974090"/>
                    <a:pt x="516890" y="967740"/>
                  </a:cubicBezTo>
                  <a:cubicBezTo>
                    <a:pt x="488950" y="958850"/>
                    <a:pt x="443229" y="935990"/>
                    <a:pt x="420369" y="916940"/>
                  </a:cubicBezTo>
                  <a:cubicBezTo>
                    <a:pt x="403860" y="904240"/>
                    <a:pt x="394969" y="894080"/>
                    <a:pt x="383540" y="876300"/>
                  </a:cubicBezTo>
                  <a:cubicBezTo>
                    <a:pt x="368300" y="850900"/>
                    <a:pt x="350520" y="802640"/>
                    <a:pt x="344170" y="773430"/>
                  </a:cubicBezTo>
                  <a:cubicBezTo>
                    <a:pt x="340360" y="753110"/>
                    <a:pt x="340360" y="739140"/>
                    <a:pt x="344170" y="718820"/>
                  </a:cubicBezTo>
                  <a:cubicBezTo>
                    <a:pt x="350520" y="689610"/>
                    <a:pt x="363219" y="645160"/>
                    <a:pt x="383540" y="615950"/>
                  </a:cubicBezTo>
                  <a:cubicBezTo>
                    <a:pt x="403860" y="586740"/>
                    <a:pt x="439419" y="558800"/>
                    <a:pt x="464819" y="543560"/>
                  </a:cubicBezTo>
                  <a:cubicBezTo>
                    <a:pt x="483869" y="532130"/>
                    <a:pt x="485140" y="529590"/>
                    <a:pt x="516890" y="524510"/>
                  </a:cubicBezTo>
                  <a:cubicBezTo>
                    <a:pt x="786130" y="473710"/>
                    <a:pt x="3717289" y="534670"/>
                    <a:pt x="4476749" y="511810"/>
                  </a:cubicBezTo>
                  <a:cubicBezTo>
                    <a:pt x="4782819" y="502920"/>
                    <a:pt x="4941569" y="492760"/>
                    <a:pt x="5121909" y="476250"/>
                  </a:cubicBezTo>
                  <a:cubicBezTo>
                    <a:pt x="5253989" y="463550"/>
                    <a:pt x="5331459" y="443230"/>
                    <a:pt x="5463539" y="433070"/>
                  </a:cubicBezTo>
                  <a:cubicBezTo>
                    <a:pt x="5642609" y="417830"/>
                    <a:pt x="5894069" y="411480"/>
                    <a:pt x="6101080" y="407670"/>
                  </a:cubicBezTo>
                  <a:cubicBezTo>
                    <a:pt x="6295389" y="403860"/>
                    <a:pt x="6555739" y="388620"/>
                    <a:pt x="6667499" y="410210"/>
                  </a:cubicBezTo>
                  <a:cubicBezTo>
                    <a:pt x="6715759" y="419100"/>
                    <a:pt x="6739889" y="429260"/>
                    <a:pt x="6769099" y="449580"/>
                  </a:cubicBezTo>
                  <a:cubicBezTo>
                    <a:pt x="6798309" y="468630"/>
                    <a:pt x="6826249" y="505460"/>
                    <a:pt x="6841489" y="530860"/>
                  </a:cubicBezTo>
                  <a:cubicBezTo>
                    <a:pt x="6852920" y="548640"/>
                    <a:pt x="6856730" y="561340"/>
                    <a:pt x="6860539" y="582930"/>
                  </a:cubicBezTo>
                  <a:cubicBezTo>
                    <a:pt x="6865620" y="612140"/>
                    <a:pt x="6865620" y="662940"/>
                    <a:pt x="6860539" y="692150"/>
                  </a:cubicBezTo>
                  <a:cubicBezTo>
                    <a:pt x="6856730" y="712470"/>
                    <a:pt x="6849109" y="727710"/>
                    <a:pt x="6841489" y="744220"/>
                  </a:cubicBezTo>
                  <a:cubicBezTo>
                    <a:pt x="6832599" y="759460"/>
                    <a:pt x="6824980" y="773430"/>
                    <a:pt x="6809739" y="788670"/>
                  </a:cubicBezTo>
                  <a:cubicBezTo>
                    <a:pt x="6788149" y="810260"/>
                    <a:pt x="6756399" y="834390"/>
                    <a:pt x="6719570" y="850900"/>
                  </a:cubicBezTo>
                  <a:cubicBezTo>
                    <a:pt x="6671309" y="872490"/>
                    <a:pt x="6612889" y="880110"/>
                    <a:pt x="6537959" y="894080"/>
                  </a:cubicBezTo>
                  <a:cubicBezTo>
                    <a:pt x="6416039" y="915670"/>
                    <a:pt x="6188709" y="932180"/>
                    <a:pt x="6052819" y="953770"/>
                  </a:cubicBezTo>
                  <a:cubicBezTo>
                    <a:pt x="5953759" y="970280"/>
                    <a:pt x="5904229" y="988060"/>
                    <a:pt x="5795009" y="1003300"/>
                  </a:cubicBezTo>
                  <a:cubicBezTo>
                    <a:pt x="5612129" y="1028700"/>
                    <a:pt x="5299709" y="1031240"/>
                    <a:pt x="5049519" y="1068070"/>
                  </a:cubicBezTo>
                  <a:cubicBezTo>
                    <a:pt x="4792979" y="1104900"/>
                    <a:pt x="4471669" y="1198880"/>
                    <a:pt x="4276089" y="1226820"/>
                  </a:cubicBezTo>
                  <a:cubicBezTo>
                    <a:pt x="4159249" y="1244600"/>
                    <a:pt x="4116069" y="1245870"/>
                    <a:pt x="3991609" y="1250950"/>
                  </a:cubicBezTo>
                  <a:cubicBezTo>
                    <a:pt x="3761739" y="1258570"/>
                    <a:pt x="3279139" y="1258570"/>
                    <a:pt x="3001009" y="1244600"/>
                  </a:cubicBezTo>
                  <a:cubicBezTo>
                    <a:pt x="2797809" y="1234440"/>
                    <a:pt x="2675889" y="1225550"/>
                    <a:pt x="2473959" y="1193800"/>
                  </a:cubicBezTo>
                  <a:cubicBezTo>
                    <a:pt x="2197099" y="1151890"/>
                    <a:pt x="1748789" y="1035050"/>
                    <a:pt x="1498599" y="988060"/>
                  </a:cubicBezTo>
                  <a:cubicBezTo>
                    <a:pt x="1342389" y="958850"/>
                    <a:pt x="1257299" y="953770"/>
                    <a:pt x="1116329" y="924560"/>
                  </a:cubicBezTo>
                  <a:cubicBezTo>
                    <a:pt x="941069" y="887730"/>
                    <a:pt x="619759" y="802640"/>
                    <a:pt x="530859" y="774700"/>
                  </a:cubicBezTo>
                  <a:cubicBezTo>
                    <a:pt x="504189" y="767080"/>
                    <a:pt x="497839" y="767080"/>
                    <a:pt x="480059" y="755650"/>
                  </a:cubicBezTo>
                  <a:cubicBezTo>
                    <a:pt x="454659" y="740410"/>
                    <a:pt x="416559" y="706120"/>
                    <a:pt x="397509" y="683260"/>
                  </a:cubicBezTo>
                  <a:cubicBezTo>
                    <a:pt x="384809" y="666750"/>
                    <a:pt x="378459" y="654050"/>
                    <a:pt x="372109" y="633730"/>
                  </a:cubicBezTo>
                  <a:cubicBezTo>
                    <a:pt x="363219" y="605790"/>
                    <a:pt x="356869" y="554990"/>
                    <a:pt x="359409" y="525780"/>
                  </a:cubicBezTo>
                  <a:cubicBezTo>
                    <a:pt x="360679" y="504190"/>
                    <a:pt x="363219" y="491490"/>
                    <a:pt x="372109" y="472440"/>
                  </a:cubicBezTo>
                  <a:cubicBezTo>
                    <a:pt x="384809" y="444500"/>
                    <a:pt x="412749" y="402590"/>
                    <a:pt x="434339" y="382270"/>
                  </a:cubicBezTo>
                  <a:cubicBezTo>
                    <a:pt x="449579" y="367030"/>
                    <a:pt x="459739" y="359410"/>
                    <a:pt x="480059" y="350520"/>
                  </a:cubicBezTo>
                  <a:cubicBezTo>
                    <a:pt x="506729" y="339090"/>
                    <a:pt x="535939" y="330200"/>
                    <a:pt x="585469" y="325120"/>
                  </a:cubicBezTo>
                  <a:cubicBezTo>
                    <a:pt x="702309" y="309880"/>
                    <a:pt x="1018539" y="330200"/>
                    <a:pt x="1176019" y="322580"/>
                  </a:cubicBezTo>
                  <a:cubicBezTo>
                    <a:pt x="1281429" y="317500"/>
                    <a:pt x="1316989" y="302260"/>
                    <a:pt x="1440179" y="297180"/>
                  </a:cubicBezTo>
                  <a:cubicBezTo>
                    <a:pt x="1720849" y="283210"/>
                    <a:pt x="2343149" y="293370"/>
                    <a:pt x="2823209" y="299720"/>
                  </a:cubicBezTo>
                  <a:cubicBezTo>
                    <a:pt x="3342639" y="306070"/>
                    <a:pt x="3942079" y="316230"/>
                    <a:pt x="4446269" y="336550"/>
                  </a:cubicBezTo>
                  <a:cubicBezTo>
                    <a:pt x="4888229" y="354330"/>
                    <a:pt x="5246369" y="394970"/>
                    <a:pt x="5687059" y="407670"/>
                  </a:cubicBezTo>
                  <a:cubicBezTo>
                    <a:pt x="6187439" y="420370"/>
                    <a:pt x="7105649" y="215900"/>
                    <a:pt x="7292339" y="402590"/>
                  </a:cubicBezTo>
                  <a:cubicBezTo>
                    <a:pt x="7392670" y="502920"/>
                    <a:pt x="7292339" y="864870"/>
                    <a:pt x="7292339" y="864870"/>
                  </a:cubicBezTo>
                </a:path>
              </a:pathLst>
            </a:custGeom>
            <a:solidFill>
              <a:srgbClr val="214B63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888575" y="47858"/>
            <a:ext cx="12510849" cy="2360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 dirty="0">
                <a:solidFill>
                  <a:srgbClr val="FFFFFF"/>
                </a:solidFill>
                <a:latin typeface="Canva Sans Bold"/>
              </a:rPr>
              <a:t>Understanding Core Network </a:t>
            </a:r>
          </a:p>
          <a:p>
            <a:pPr algn="ctr">
              <a:lnSpc>
                <a:spcPts val="9520"/>
              </a:lnSpc>
            </a:pPr>
            <a:r>
              <a:rPr lang="en-US" sz="6800" dirty="0">
                <a:solidFill>
                  <a:srgbClr val="FFFFFF"/>
                </a:solidFill>
                <a:latin typeface="Canva Sans Bold"/>
              </a:rPr>
              <a:t>Architecture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84664" y="2523071"/>
            <a:ext cx="5007821" cy="5240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3200" kern="1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Suppose we have the User Equipment eager to connect to the Radio Access Network  so in the  base station we have </a:t>
            </a:r>
            <a:r>
              <a:rPr lang="en-IN" sz="3200" kern="100" dirty="0" err="1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gNodeB</a:t>
            </a:r>
            <a:r>
              <a:rPr lang="en-IN" sz="3200" kern="1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which serves as the central hub managing the flow of data between user equipment and external networks</a:t>
            </a:r>
            <a:endParaRPr lang="en-US" sz="3500" dirty="0">
              <a:solidFill>
                <a:schemeClr val="bg1"/>
              </a:solidFill>
              <a:latin typeface="Canva Sans Bol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46671C-81FB-7725-E647-5C27C3DE30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231" y="2414921"/>
            <a:ext cx="11821575" cy="664963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74479" y="2430627"/>
            <a:ext cx="14100900" cy="6072397"/>
          </a:xfrm>
          <a:custGeom>
            <a:avLst/>
            <a:gdLst/>
            <a:ahLst/>
            <a:cxnLst/>
            <a:rect l="l" t="t" r="r" b="b"/>
            <a:pathLst>
              <a:path w="14100900" h="6072397">
                <a:moveTo>
                  <a:pt x="0" y="0"/>
                </a:moveTo>
                <a:lnTo>
                  <a:pt x="14100900" y="0"/>
                </a:lnTo>
                <a:lnTo>
                  <a:pt x="14100900" y="6072397"/>
                </a:lnTo>
                <a:lnTo>
                  <a:pt x="0" y="60723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5178" b="-4112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57714" y="57383"/>
            <a:ext cx="13534430" cy="2228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0"/>
              </a:lnSpc>
            </a:pPr>
            <a:r>
              <a:rPr lang="en-US" sz="6400" dirty="0">
                <a:solidFill>
                  <a:srgbClr val="FFFFFF"/>
                </a:solidFill>
                <a:latin typeface="Canva Sans Bold"/>
              </a:rPr>
              <a:t>Access and Mobility Management </a:t>
            </a:r>
          </a:p>
          <a:p>
            <a:pPr algn="ctr">
              <a:lnSpc>
                <a:spcPts val="8960"/>
              </a:lnSpc>
            </a:pPr>
            <a:r>
              <a:rPr lang="en-US" sz="6400" dirty="0">
                <a:solidFill>
                  <a:srgbClr val="FFFFFF"/>
                </a:solidFill>
                <a:latin typeface="Canva Sans Bold"/>
              </a:rPr>
              <a:t>Function (AMF)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0929" y="8581390"/>
            <a:ext cx="18288000" cy="1287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 dirty="0">
                <a:solidFill>
                  <a:srgbClr val="FFFFFF"/>
                </a:solidFill>
                <a:latin typeface="Canva Sans Bold"/>
              </a:rPr>
              <a:t>It manages mobility within the network, handling procedures such as handovers between cells and mobility between different access technologies.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89811" y="1790320"/>
            <a:ext cx="13708378" cy="6625391"/>
          </a:xfrm>
          <a:custGeom>
            <a:avLst/>
            <a:gdLst/>
            <a:ahLst/>
            <a:cxnLst/>
            <a:rect l="l" t="t" r="r" b="b"/>
            <a:pathLst>
              <a:path w="13708378" h="6625391">
                <a:moveTo>
                  <a:pt x="0" y="0"/>
                </a:moveTo>
                <a:lnTo>
                  <a:pt x="13708378" y="0"/>
                </a:lnTo>
                <a:lnTo>
                  <a:pt x="13708378" y="6625392"/>
                </a:lnTo>
                <a:lnTo>
                  <a:pt x="0" y="66253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85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47458" y="411169"/>
            <a:ext cx="14876145" cy="1111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6500" dirty="0">
                <a:solidFill>
                  <a:srgbClr val="FFFFFF"/>
                </a:solidFill>
                <a:latin typeface="Canva Sans Bold"/>
              </a:rPr>
              <a:t>Session Management Function (SMF)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8616951"/>
            <a:ext cx="18288000" cy="1216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FFFFFF"/>
                </a:solidFill>
                <a:latin typeface="Canva Sans Bold"/>
              </a:rPr>
              <a:t> The AMF initiates, maintains, and terminates user sessions within the 5G network, ensuring seamless connectivity for users as they move between different locations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52267" y="1766624"/>
            <a:ext cx="10583466" cy="5953199"/>
          </a:xfrm>
          <a:custGeom>
            <a:avLst/>
            <a:gdLst/>
            <a:ahLst/>
            <a:cxnLst/>
            <a:rect l="l" t="t" r="r" b="b"/>
            <a:pathLst>
              <a:path w="10583466" h="5953199">
                <a:moveTo>
                  <a:pt x="0" y="0"/>
                </a:moveTo>
                <a:lnTo>
                  <a:pt x="10583466" y="0"/>
                </a:lnTo>
                <a:lnTo>
                  <a:pt x="10583466" y="5953199"/>
                </a:lnTo>
                <a:lnTo>
                  <a:pt x="0" y="59531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42264" y="8234704"/>
            <a:ext cx="17945736" cy="1180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dirty="0">
                <a:solidFill>
                  <a:srgbClr val="FFFFFF"/>
                </a:solidFill>
                <a:latin typeface="Canva Sans Bold"/>
              </a:rPr>
              <a:t>The AUSF verifies subscriber identity and credentials for network access, while Authorization ensures subscriber privileges for network functions.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232622" y="179875"/>
            <a:ext cx="18288000" cy="1005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0"/>
              </a:lnSpc>
            </a:pPr>
            <a:r>
              <a:rPr lang="en-US" sz="5800" dirty="0">
                <a:solidFill>
                  <a:srgbClr val="FFFFFF"/>
                </a:solidFill>
                <a:latin typeface="Canva Sans Bold"/>
              </a:rPr>
              <a:t>Authentication Server Function (AUSF)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843</TotalTime>
  <Words>603</Words>
  <Application>Microsoft Office PowerPoint</Application>
  <PresentationFormat>Custom</PresentationFormat>
  <Paragraphs>42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Canva Sans</vt:lpstr>
      <vt:lpstr>Public Sans</vt:lpstr>
      <vt:lpstr>Canva Sans Bold</vt:lpstr>
      <vt:lpstr>Public Sans Thin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</dc:title>
  <cp:lastModifiedBy>Biraj Magar</cp:lastModifiedBy>
  <cp:revision>4</cp:revision>
  <dcterms:created xsi:type="dcterms:W3CDTF">2006-08-16T00:00:00Z</dcterms:created>
  <dcterms:modified xsi:type="dcterms:W3CDTF">2024-02-13T03:42:28Z</dcterms:modified>
  <dc:identifier>DAF8emkyWsY</dc:identifier>
</cp:coreProperties>
</file>

<file path=docProps/thumbnail.jpeg>
</file>